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1" r:id="rId1"/>
    <p:sldMasterId id="2147483676" r:id="rId2"/>
  </p:sldMasterIdLst>
  <p:notesMasterIdLst>
    <p:notesMasterId r:id="rId17"/>
  </p:notesMasterIdLst>
  <p:sldIdLst>
    <p:sldId id="905" r:id="rId3"/>
    <p:sldId id="296" r:id="rId4"/>
    <p:sldId id="920" r:id="rId5"/>
    <p:sldId id="950" r:id="rId6"/>
    <p:sldId id="946" r:id="rId7"/>
    <p:sldId id="936" r:id="rId8"/>
    <p:sldId id="949" r:id="rId9"/>
    <p:sldId id="940" r:id="rId10"/>
    <p:sldId id="941" r:id="rId11"/>
    <p:sldId id="951" r:id="rId12"/>
    <p:sldId id="953" r:id="rId13"/>
    <p:sldId id="952" r:id="rId14"/>
    <p:sldId id="947" r:id="rId15"/>
    <p:sldId id="937" r:id="rId16"/>
  </p:sldIdLst>
  <p:sldSz cx="9144000" cy="6858000" type="screen4x3"/>
  <p:notesSz cx="6807200" cy="9939338"/>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12" charset="-128"/>
        <a:cs typeface="+mn-cs"/>
      </a:defRPr>
    </a:lvl5pPr>
    <a:lvl6pPr marL="2286000" algn="l" defTabSz="914400" rtl="0" eaLnBrk="1" latinLnBrk="0" hangingPunct="1">
      <a:defRPr sz="2400" kern="1200">
        <a:solidFill>
          <a:schemeClr val="tx1"/>
        </a:solidFill>
        <a:latin typeface="Arial" charset="0"/>
        <a:ea typeface="ヒラギノ角ゴ Pro W3" pitchFamily="-112" charset="-128"/>
        <a:cs typeface="+mn-cs"/>
      </a:defRPr>
    </a:lvl6pPr>
    <a:lvl7pPr marL="2743200" algn="l" defTabSz="914400" rtl="0" eaLnBrk="1" latinLnBrk="0" hangingPunct="1">
      <a:defRPr sz="2400" kern="1200">
        <a:solidFill>
          <a:schemeClr val="tx1"/>
        </a:solidFill>
        <a:latin typeface="Arial" charset="0"/>
        <a:ea typeface="ヒラギノ角ゴ Pro W3" pitchFamily="-112" charset="-128"/>
        <a:cs typeface="+mn-cs"/>
      </a:defRPr>
    </a:lvl7pPr>
    <a:lvl8pPr marL="3200400" algn="l" defTabSz="914400" rtl="0" eaLnBrk="1" latinLnBrk="0" hangingPunct="1">
      <a:defRPr sz="2400" kern="1200">
        <a:solidFill>
          <a:schemeClr val="tx1"/>
        </a:solidFill>
        <a:latin typeface="Arial" charset="0"/>
        <a:ea typeface="ヒラギノ角ゴ Pro W3" pitchFamily="-112" charset="-128"/>
        <a:cs typeface="+mn-cs"/>
      </a:defRPr>
    </a:lvl8pPr>
    <a:lvl9pPr marL="3657600" algn="l" defTabSz="914400" rtl="0" eaLnBrk="1" latinLnBrk="0" hangingPunct="1">
      <a:defRPr sz="2400" kern="1200">
        <a:solidFill>
          <a:schemeClr val="tx1"/>
        </a:solidFill>
        <a:latin typeface="Arial" charset="0"/>
        <a:ea typeface="ヒラギノ角ゴ Pro W3" pitchFamily="-11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F"/>
    <a:srgbClr val="F9C8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328715-533B-4668-B18B-36184E0EC9EC}" v="210" dt="2022-06-02T06:05:47.305"/>
    <p1510:client id="{861F491F-59BF-5DC2-9FE8-70E3DBB911DD}" v="35" dt="2022-06-03T01:17:01.890"/>
    <p1510:client id="{A3DCF2ED-E59B-F178-4E79-A34DB7C599DB}" v="8" dt="2022-06-02T00:14:59.678"/>
    <p1510:client id="{AB65709B-0CB7-48C2-ADB2-3864022B3C0A}" v="999" dt="2022-06-02T06:55:06.870"/>
    <p1510:client id="{D1AFC5CD-255A-B017-7F4B-A40BF9CCAB34}" v="6" dt="2022-06-02T03:55:22.925"/>
    <p1510:client id="{EA6DBDAC-E35E-32F0-CD22-16ED3B459C8B}" v="27" dt="2022-06-03T01:17:59.8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13" autoAdjust="0"/>
  </p:normalViewPr>
  <p:slideViewPr>
    <p:cSldViewPr snapToGrid="0">
      <p:cViewPr varScale="1">
        <p:scale>
          <a:sx n="63" d="100"/>
          <a:sy n="63" d="100"/>
        </p:scale>
        <p:origin x="1406" y="45"/>
      </p:cViewPr>
      <p:guideLst>
        <p:guide orient="horz" pos="2160"/>
        <p:guide pos="2880"/>
      </p:guideLst>
    </p:cSldViewPr>
  </p:slideViewPr>
  <p:notesTextViewPr>
    <p:cViewPr>
      <p:scale>
        <a:sx n="1" d="1"/>
        <a:sy n="1" d="1"/>
      </p:scale>
      <p:origin x="0" y="0"/>
    </p:cViewPr>
  </p:notesTextViewPr>
  <p:notesViewPr>
    <p:cSldViewPr snapToGrid="0">
      <p:cViewPr varScale="1">
        <p:scale>
          <a:sx n="72" d="100"/>
          <a:sy n="72" d="100"/>
        </p:scale>
        <p:origin x="2448" y="3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1"/>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13315" name="Rectangle 3"/>
          <p:cNvSpPr>
            <a:spLocks noGrp="1" noChangeArrowheads="1"/>
          </p:cNvSpPr>
          <p:nvPr>
            <p:ph type="dt" idx="1"/>
          </p:nvPr>
        </p:nvSpPr>
        <p:spPr bwMode="auto">
          <a:xfrm>
            <a:off x="3855839" y="1"/>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13316" name="Rectangle 4"/>
          <p:cNvSpPr>
            <a:spLocks noGrp="1" noRot="1" noChangeAspect="1" noChangeArrowheads="1" noTextEdit="1"/>
          </p:cNvSpPr>
          <p:nvPr>
            <p:ph type="sldImg" idx="2"/>
          </p:nvPr>
        </p:nvSpPr>
        <p:spPr bwMode="auto">
          <a:xfrm>
            <a:off x="919163" y="746125"/>
            <a:ext cx="4968875"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680721" y="4721186"/>
            <a:ext cx="5445760"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3318" name="Rectangle 6"/>
          <p:cNvSpPr>
            <a:spLocks noGrp="1" noChangeArrowheads="1"/>
          </p:cNvSpPr>
          <p:nvPr>
            <p:ph type="ftr" sz="quarter" idx="4"/>
          </p:nvPr>
        </p:nvSpPr>
        <p:spPr bwMode="auto">
          <a:xfrm>
            <a:off x="1" y="9440648"/>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13319" name="Rectangle 7"/>
          <p:cNvSpPr>
            <a:spLocks noGrp="1" noChangeArrowheads="1"/>
          </p:cNvSpPr>
          <p:nvPr>
            <p:ph type="sldNum" sz="quarter" idx="5"/>
          </p:nvPr>
        </p:nvSpPr>
        <p:spPr bwMode="auto">
          <a:xfrm>
            <a:off x="3855839" y="9440648"/>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D019153-3175-40A8-A3B9-E5D3FA68B764}" type="slidenum">
              <a:rPr lang="en-AU"/>
              <a:pPr/>
              <a:t>‹#›</a:t>
            </a:fld>
            <a:endParaRPr lang="en-AU"/>
          </a:p>
        </p:txBody>
      </p:sp>
    </p:spTree>
    <p:extLst>
      <p:ext uri="{BB962C8B-B14F-4D97-AF65-F5344CB8AC3E}">
        <p14:creationId xmlns:p14="http://schemas.microsoft.com/office/powerpoint/2010/main" val="35799936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pitchFamily="-112" charset="-128"/>
        <a:cs typeface="+mn-cs"/>
      </a:defRPr>
    </a:lvl1pPr>
    <a:lvl2pPr marL="457200" algn="l" rtl="0" fontAlgn="base">
      <a:spcBef>
        <a:spcPct val="30000"/>
      </a:spcBef>
      <a:spcAft>
        <a:spcPct val="0"/>
      </a:spcAft>
      <a:defRPr sz="1200" kern="1200">
        <a:solidFill>
          <a:schemeClr val="tx1"/>
        </a:solidFill>
        <a:latin typeface="Arial" charset="0"/>
        <a:ea typeface="ヒラギノ角ゴ Pro W3" pitchFamily="-112" charset="-128"/>
        <a:cs typeface="+mn-cs"/>
      </a:defRPr>
    </a:lvl2pPr>
    <a:lvl3pPr marL="914400" algn="l" rtl="0" fontAlgn="base">
      <a:spcBef>
        <a:spcPct val="30000"/>
      </a:spcBef>
      <a:spcAft>
        <a:spcPct val="0"/>
      </a:spcAft>
      <a:defRPr sz="1200" kern="1200">
        <a:solidFill>
          <a:schemeClr val="tx1"/>
        </a:solidFill>
        <a:latin typeface="Arial" charset="0"/>
        <a:ea typeface="ヒラギノ角ゴ Pro W3" pitchFamily="-112" charset="-128"/>
        <a:cs typeface="+mn-cs"/>
      </a:defRPr>
    </a:lvl3pPr>
    <a:lvl4pPr marL="1371600" algn="l" rtl="0" fontAlgn="base">
      <a:spcBef>
        <a:spcPct val="30000"/>
      </a:spcBef>
      <a:spcAft>
        <a:spcPct val="0"/>
      </a:spcAft>
      <a:defRPr sz="1200" kern="1200">
        <a:solidFill>
          <a:schemeClr val="tx1"/>
        </a:solidFill>
        <a:latin typeface="Arial" charset="0"/>
        <a:ea typeface="ヒラギノ角ゴ Pro W3" pitchFamily="-112" charset="-128"/>
        <a:cs typeface="+mn-cs"/>
      </a:defRPr>
    </a:lvl4pPr>
    <a:lvl5pPr marL="1828800" algn="l" rtl="0" fontAlgn="base">
      <a:spcBef>
        <a:spcPct val="30000"/>
      </a:spcBef>
      <a:spcAft>
        <a:spcPct val="0"/>
      </a:spcAft>
      <a:defRPr sz="1200" kern="1200">
        <a:solidFill>
          <a:schemeClr val="tx1"/>
        </a:solidFill>
        <a:latin typeface="Arial" charset="0"/>
        <a:ea typeface="ヒラギノ角ゴ Pro W3"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D019153-3175-40A8-A3B9-E5D3FA68B764}" type="slidenum">
              <a:rPr lang="en-AU" smtClean="0"/>
              <a:pPr/>
              <a:t>1</a:t>
            </a:fld>
            <a:endParaRPr lang="en-AU"/>
          </a:p>
        </p:txBody>
      </p:sp>
    </p:spTree>
    <p:extLst>
      <p:ext uri="{BB962C8B-B14F-4D97-AF65-F5344CB8AC3E}">
        <p14:creationId xmlns:p14="http://schemas.microsoft.com/office/powerpoint/2010/main" val="2793404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D019153-3175-40A8-A3B9-E5D3FA68B764}" type="slidenum">
              <a:rPr lang="en-AU" smtClean="0"/>
              <a:pPr/>
              <a:t>10</a:t>
            </a:fld>
            <a:endParaRPr lang="en-AU"/>
          </a:p>
        </p:txBody>
      </p:sp>
    </p:spTree>
    <p:extLst>
      <p:ext uri="{BB962C8B-B14F-4D97-AF65-F5344CB8AC3E}">
        <p14:creationId xmlns:p14="http://schemas.microsoft.com/office/powerpoint/2010/main" val="29607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D019153-3175-40A8-A3B9-E5D3FA68B764}" type="slidenum">
              <a:rPr lang="en-AU" smtClean="0"/>
              <a:pPr/>
              <a:t>11</a:t>
            </a:fld>
            <a:endParaRPr lang="en-AU"/>
          </a:p>
        </p:txBody>
      </p:sp>
    </p:spTree>
    <p:extLst>
      <p:ext uri="{BB962C8B-B14F-4D97-AF65-F5344CB8AC3E}">
        <p14:creationId xmlns:p14="http://schemas.microsoft.com/office/powerpoint/2010/main" val="192049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D019153-3175-40A8-A3B9-E5D3FA68B764}" type="slidenum">
              <a:rPr lang="en-AU" smtClean="0"/>
              <a:pPr/>
              <a:t>12</a:t>
            </a:fld>
            <a:endParaRPr lang="en-AU"/>
          </a:p>
        </p:txBody>
      </p:sp>
    </p:spTree>
    <p:extLst>
      <p:ext uri="{BB962C8B-B14F-4D97-AF65-F5344CB8AC3E}">
        <p14:creationId xmlns:p14="http://schemas.microsoft.com/office/powerpoint/2010/main" val="3554334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AU" dirty="0"/>
          </a:p>
        </p:txBody>
      </p:sp>
      <p:sp>
        <p:nvSpPr>
          <p:cNvPr id="4" name="Slide Number Placeholder 3"/>
          <p:cNvSpPr>
            <a:spLocks noGrp="1"/>
          </p:cNvSpPr>
          <p:nvPr>
            <p:ph type="sldNum" sz="quarter" idx="5"/>
          </p:nvPr>
        </p:nvSpPr>
        <p:spPr/>
        <p:txBody>
          <a:bodyPr/>
          <a:lstStyle/>
          <a:p>
            <a:fld id="{9D019153-3175-40A8-A3B9-E5D3FA68B764}" type="slidenum">
              <a:rPr lang="en-AU" smtClean="0"/>
              <a:pPr/>
              <a:t>13</a:t>
            </a:fld>
            <a:endParaRPr lang="en-AU"/>
          </a:p>
        </p:txBody>
      </p:sp>
    </p:spTree>
    <p:extLst>
      <p:ext uri="{BB962C8B-B14F-4D97-AF65-F5344CB8AC3E}">
        <p14:creationId xmlns:p14="http://schemas.microsoft.com/office/powerpoint/2010/main" val="4072174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608F3-8F7D-B94B-8CF1-B3B2539C80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97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D019153-3175-40A8-A3B9-E5D3FA68B764}" type="slidenum">
              <a:rPr lang="en-AU" smtClean="0"/>
              <a:pPr/>
              <a:t>2</a:t>
            </a:fld>
            <a:endParaRPr lang="en-AU"/>
          </a:p>
        </p:txBody>
      </p:sp>
    </p:spTree>
    <p:extLst>
      <p:ext uri="{BB962C8B-B14F-4D97-AF65-F5344CB8AC3E}">
        <p14:creationId xmlns:p14="http://schemas.microsoft.com/office/powerpoint/2010/main" val="1411729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608F3-8F7D-B94B-8CF1-B3B2539C80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8330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AU" dirty="0"/>
          </a:p>
        </p:txBody>
      </p:sp>
      <p:sp>
        <p:nvSpPr>
          <p:cNvPr id="4" name="Slide Number Placeholder 3"/>
          <p:cNvSpPr>
            <a:spLocks noGrp="1"/>
          </p:cNvSpPr>
          <p:nvPr>
            <p:ph type="sldNum" sz="quarter" idx="5"/>
          </p:nvPr>
        </p:nvSpPr>
        <p:spPr/>
        <p:txBody>
          <a:bodyPr/>
          <a:lstStyle/>
          <a:p>
            <a:fld id="{9D019153-3175-40A8-A3B9-E5D3FA68B764}" type="slidenum">
              <a:rPr lang="en-AU" smtClean="0"/>
              <a:pPr/>
              <a:t>4</a:t>
            </a:fld>
            <a:endParaRPr lang="en-AU"/>
          </a:p>
        </p:txBody>
      </p:sp>
    </p:spTree>
    <p:extLst>
      <p:ext uri="{BB962C8B-B14F-4D97-AF65-F5344CB8AC3E}">
        <p14:creationId xmlns:p14="http://schemas.microsoft.com/office/powerpoint/2010/main" val="1004559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D019153-3175-40A8-A3B9-E5D3FA68B764}" type="slidenum">
              <a:rPr lang="en-AU" smtClean="0"/>
              <a:pPr/>
              <a:t>5</a:t>
            </a:fld>
            <a:endParaRPr lang="en-AU"/>
          </a:p>
        </p:txBody>
      </p:sp>
    </p:spTree>
    <p:extLst>
      <p:ext uri="{BB962C8B-B14F-4D97-AF65-F5344CB8AC3E}">
        <p14:creationId xmlns:p14="http://schemas.microsoft.com/office/powerpoint/2010/main" val="3737036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608F3-8F7D-B94B-8CF1-B3B2539C80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18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9D019153-3175-40A8-A3B9-E5D3FA68B764}" type="slidenum">
              <a:rPr lang="en-AU" smtClean="0"/>
              <a:pPr/>
              <a:t>7</a:t>
            </a:fld>
            <a:endParaRPr lang="en-AU"/>
          </a:p>
        </p:txBody>
      </p:sp>
    </p:spTree>
    <p:extLst>
      <p:ext uri="{BB962C8B-B14F-4D97-AF65-F5344CB8AC3E}">
        <p14:creationId xmlns:p14="http://schemas.microsoft.com/office/powerpoint/2010/main" val="1061274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D019153-3175-40A8-A3B9-E5D3FA68B764}" type="slidenum">
              <a:rPr lang="en-AU"/>
              <a:pPr/>
              <a:t>8</a:t>
            </a:fld>
            <a:endParaRPr lang="en-AU"/>
          </a:p>
        </p:txBody>
      </p:sp>
    </p:spTree>
    <p:extLst>
      <p:ext uri="{BB962C8B-B14F-4D97-AF65-F5344CB8AC3E}">
        <p14:creationId xmlns:p14="http://schemas.microsoft.com/office/powerpoint/2010/main" val="1210563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D019153-3175-40A8-A3B9-E5D3FA68B764}" type="slidenum">
              <a:rPr lang="en-AU"/>
              <a:pPr/>
              <a:t>9</a:t>
            </a:fld>
            <a:endParaRPr lang="en-AU"/>
          </a:p>
        </p:txBody>
      </p:sp>
    </p:spTree>
    <p:extLst>
      <p:ext uri="{BB962C8B-B14F-4D97-AF65-F5344CB8AC3E}">
        <p14:creationId xmlns:p14="http://schemas.microsoft.com/office/powerpoint/2010/main" val="2013475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628656" y="1484313"/>
            <a:ext cx="6786563" cy="3671592"/>
          </a:xfrm>
          <a:prstGeom prst="rect">
            <a:avLst/>
          </a:prstGeom>
        </p:spPr>
        <p:txBody>
          <a:bodyPr/>
          <a:lstStyle>
            <a:lvl1pPr>
              <a:defRPr/>
            </a:lvl1pPr>
          </a:lstStyle>
          <a:p>
            <a:pPr lvl="0"/>
            <a:r>
              <a:rPr lang="en-US"/>
              <a:t>Click to edit 	</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p:txBody>
          <a:bodyPr/>
          <a:lstStyle/>
          <a:p>
            <a:endParaRPr lang="en-US"/>
          </a:p>
        </p:txBody>
      </p:sp>
      <p:sp>
        <p:nvSpPr>
          <p:cNvPr id="7" name="Title 1"/>
          <p:cNvSpPr>
            <a:spLocks noGrp="1"/>
          </p:cNvSpPr>
          <p:nvPr>
            <p:ph type="title"/>
          </p:nvPr>
        </p:nvSpPr>
        <p:spPr>
          <a:xfrm>
            <a:off x="628650" y="0"/>
            <a:ext cx="7886700" cy="1076325"/>
          </a:xfrm>
        </p:spPr>
        <p:txBody>
          <a:bodyPr anchor="ctr">
            <a:normAutofit/>
          </a:bodyPr>
          <a:lstStyle>
            <a:lvl1pPr>
              <a:defRPr sz="3000" b="1">
                <a:solidFill>
                  <a:schemeClr val="bg1"/>
                </a:solidFill>
              </a:defRPr>
            </a:lvl1pPr>
          </a:lstStyle>
          <a:p>
            <a:r>
              <a:rPr lang="en-US"/>
              <a:t>Click to edit</a:t>
            </a:r>
          </a:p>
        </p:txBody>
      </p:sp>
    </p:spTree>
    <p:extLst>
      <p:ext uri="{BB962C8B-B14F-4D97-AF65-F5344CB8AC3E}">
        <p14:creationId xmlns:p14="http://schemas.microsoft.com/office/powerpoint/2010/main" val="10509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8656" y="1457329"/>
            <a:ext cx="7886701" cy="4219575"/>
          </a:xfrm>
        </p:spPr>
        <p:txBody>
          <a:bodyPr numCol="2"/>
          <a:lstStyle/>
          <a:p>
            <a:pPr lvl="0"/>
            <a:r>
              <a:rPr lang="en-US"/>
              <a:t>Click to edit </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628650" y="0"/>
            <a:ext cx="7886700" cy="1076325"/>
          </a:xfrm>
        </p:spPr>
        <p:txBody>
          <a:bodyPr anchor="ctr">
            <a:normAutofit/>
          </a:bodyPr>
          <a:lstStyle>
            <a:lvl1pPr>
              <a:defRPr sz="3000" b="1">
                <a:solidFill>
                  <a:schemeClr val="bg1"/>
                </a:solidFill>
              </a:defRPr>
            </a:lvl1pPr>
          </a:lstStyle>
          <a:p>
            <a:r>
              <a:rPr lang="en-US"/>
              <a:t>Click to edit</a:t>
            </a:r>
          </a:p>
        </p:txBody>
      </p:sp>
      <p:sp>
        <p:nvSpPr>
          <p:cNvPr id="5" name="Footer Placeholder 5"/>
          <p:cNvSpPr>
            <a:spLocks noGrp="1"/>
          </p:cNvSpPr>
          <p:nvPr>
            <p:ph type="ftr" sz="quarter" idx="11"/>
          </p:nvPr>
        </p:nvSpPr>
        <p:spPr>
          <a:xfrm>
            <a:off x="3028950" y="6356352"/>
            <a:ext cx="3086100" cy="365125"/>
          </a:xfrm>
        </p:spPr>
        <p:txBody>
          <a:bodyPr/>
          <a:lstStyle/>
          <a:p>
            <a:endParaRPr lang="en-US"/>
          </a:p>
        </p:txBody>
      </p:sp>
    </p:spTree>
    <p:extLst>
      <p:ext uri="{BB962C8B-B14F-4D97-AF65-F5344CB8AC3E}">
        <p14:creationId xmlns:p14="http://schemas.microsoft.com/office/powerpoint/2010/main" val="1670685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628650" y="0"/>
            <a:ext cx="7886700" cy="1076325"/>
          </a:xfrm>
        </p:spPr>
        <p:txBody>
          <a:bodyPr anchor="ctr">
            <a:normAutofit/>
          </a:bodyPr>
          <a:lstStyle>
            <a:lvl1pPr>
              <a:defRPr sz="3000" b="1">
                <a:solidFill>
                  <a:schemeClr val="bg1"/>
                </a:solidFill>
              </a:defRPr>
            </a:lvl1pPr>
          </a:lstStyle>
          <a:p>
            <a:r>
              <a:rPr lang="en-US"/>
              <a:t>Click to edit</a:t>
            </a:r>
          </a:p>
        </p:txBody>
      </p:sp>
      <p:sp>
        <p:nvSpPr>
          <p:cNvPr id="10" name="Content Placeholder 9"/>
          <p:cNvSpPr>
            <a:spLocks noGrp="1"/>
          </p:cNvSpPr>
          <p:nvPr>
            <p:ph sz="quarter" idx="13" hasCustomPrompt="1"/>
          </p:nvPr>
        </p:nvSpPr>
        <p:spPr>
          <a:xfrm>
            <a:off x="628650" y="1438276"/>
            <a:ext cx="7886700" cy="4267200"/>
          </a:xfrm>
        </p:spPr>
        <p:txBody>
          <a:bodyPr/>
          <a:lstStyle/>
          <a:p>
            <a:pPr lvl="0"/>
            <a:r>
              <a:rPr lang="en-US"/>
              <a:t>Click to edit </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11"/>
          </p:nvPr>
        </p:nvSpPr>
        <p:spPr>
          <a:xfrm>
            <a:off x="3028950" y="6356352"/>
            <a:ext cx="3086100" cy="365125"/>
          </a:xfrm>
        </p:spPr>
        <p:txBody>
          <a:bodyPr/>
          <a:lstStyle/>
          <a:p>
            <a:endParaRPr lang="en-US"/>
          </a:p>
        </p:txBody>
      </p:sp>
    </p:spTree>
    <p:extLst>
      <p:ext uri="{BB962C8B-B14F-4D97-AF65-F5344CB8AC3E}">
        <p14:creationId xmlns:p14="http://schemas.microsoft.com/office/powerpoint/2010/main" val="1330527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8651" y="1447800"/>
            <a:ext cx="3962400" cy="4733925"/>
          </a:xfrm>
        </p:spPr>
        <p:txBody>
          <a:bodyPr numCol="1"/>
          <a:lstStyle/>
          <a:p>
            <a:pPr lvl="0"/>
            <a:r>
              <a:rPr lang="en-US"/>
              <a:t>Click to edit </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sz="quarter" idx="14"/>
          </p:nvPr>
        </p:nvSpPr>
        <p:spPr>
          <a:xfrm rot="21218910">
            <a:off x="5108820" y="1777219"/>
            <a:ext cx="3376912" cy="3376912"/>
          </a:xfrm>
          <a:solidFill>
            <a:schemeClr val="bg1">
              <a:lumMod val="85000"/>
            </a:schemeClr>
          </a:solidFill>
          <a:ln w="127000">
            <a:solidFill>
              <a:schemeClr val="bg1"/>
            </a:solidFill>
            <a:miter lim="800000"/>
          </a:ln>
          <a:effectLst>
            <a:outerShdw blurRad="50800" dist="38100" dir="2700000" algn="tl" rotWithShape="0">
              <a:prstClr val="black">
                <a:alpha val="40000"/>
              </a:prstClr>
            </a:outerShdw>
          </a:effectLst>
        </p:spPr>
        <p:txBody>
          <a:bodyPr/>
          <a:lstStyle/>
          <a:p>
            <a:endParaRPr lang="en-US"/>
          </a:p>
        </p:txBody>
      </p:sp>
      <p:sp>
        <p:nvSpPr>
          <p:cNvPr id="9" name="Title 1"/>
          <p:cNvSpPr>
            <a:spLocks noGrp="1"/>
          </p:cNvSpPr>
          <p:nvPr>
            <p:ph type="title"/>
          </p:nvPr>
        </p:nvSpPr>
        <p:spPr>
          <a:xfrm>
            <a:off x="628650" y="0"/>
            <a:ext cx="7886700" cy="1076325"/>
          </a:xfrm>
        </p:spPr>
        <p:txBody>
          <a:bodyPr anchor="ctr">
            <a:normAutofit/>
          </a:bodyPr>
          <a:lstStyle>
            <a:lvl1pPr>
              <a:defRPr sz="3000" b="1">
                <a:solidFill>
                  <a:schemeClr val="bg1"/>
                </a:solidFill>
              </a:defRPr>
            </a:lvl1pPr>
          </a:lstStyle>
          <a:p>
            <a:r>
              <a:rPr lang="en-US"/>
              <a:t>Click to edit</a:t>
            </a:r>
          </a:p>
        </p:txBody>
      </p:sp>
      <p:sp>
        <p:nvSpPr>
          <p:cNvPr id="8" name="Footer Placeholder 5"/>
          <p:cNvSpPr>
            <a:spLocks noGrp="1"/>
          </p:cNvSpPr>
          <p:nvPr>
            <p:ph type="ftr" sz="quarter" idx="11"/>
          </p:nvPr>
        </p:nvSpPr>
        <p:spPr>
          <a:xfrm>
            <a:off x="3028950" y="6356352"/>
            <a:ext cx="3086100" cy="365125"/>
          </a:xfrm>
        </p:spPr>
        <p:txBody>
          <a:bodyPr/>
          <a:lstStyle/>
          <a:p>
            <a:endParaRPr lang="en-US"/>
          </a:p>
        </p:txBody>
      </p:sp>
    </p:spTree>
    <p:extLst>
      <p:ext uri="{BB962C8B-B14F-4D97-AF65-F5344CB8AC3E}">
        <p14:creationId xmlns:p14="http://schemas.microsoft.com/office/powerpoint/2010/main" val="3976889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75141"/>
            <a:ext cx="7772400" cy="4964723"/>
          </a:xfrm>
        </p:spPr>
        <p:txBody>
          <a:bodyPr anchor="ctr">
            <a:normAutofit/>
          </a:bodyPr>
          <a:lstStyle>
            <a:lvl1pPr algn="ctr">
              <a:defRPr sz="4000" b="1">
                <a:solidFill>
                  <a:schemeClr val="bg1"/>
                </a:solidFill>
              </a:defRPr>
            </a:lvl1pPr>
          </a:lstStyle>
          <a:p>
            <a:r>
              <a:rPr lang="en-US"/>
              <a:t>Click to edit 	</a:t>
            </a:r>
          </a:p>
        </p:txBody>
      </p:sp>
    </p:spTree>
    <p:extLst>
      <p:ext uri="{BB962C8B-B14F-4D97-AF65-F5344CB8AC3E}">
        <p14:creationId xmlns:p14="http://schemas.microsoft.com/office/powerpoint/2010/main" val="5995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3" name="Content Placeholder 2"/>
          <p:cNvSpPr>
            <a:spLocks noGrp="1"/>
          </p:cNvSpPr>
          <p:nvPr>
            <p:ph idx="1" hasCustomPrompt="1"/>
          </p:nvPr>
        </p:nvSpPr>
        <p:spPr>
          <a:xfrm>
            <a:off x="628650" y="1540669"/>
            <a:ext cx="7886700" cy="4351339"/>
          </a:xfrm>
        </p:spPr>
        <p:txBody>
          <a:bodyPr/>
          <a:lstStyle/>
          <a:p>
            <a:pPr lvl="0"/>
            <a:r>
              <a:rPr lang="en-US"/>
              <a:t>Click to edit </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628650" y="0"/>
            <a:ext cx="7886700" cy="1076325"/>
          </a:xfrm>
        </p:spPr>
        <p:txBody>
          <a:bodyPr anchor="ctr">
            <a:normAutofit/>
          </a:bodyPr>
          <a:lstStyle>
            <a:lvl1pPr>
              <a:defRPr sz="3000" b="1">
                <a:solidFill>
                  <a:schemeClr val="bg1"/>
                </a:solidFill>
              </a:defRPr>
            </a:lvl1pPr>
          </a:lstStyle>
          <a:p>
            <a:r>
              <a:rPr lang="en-US"/>
              <a:t>Click to edit</a:t>
            </a:r>
          </a:p>
        </p:txBody>
      </p:sp>
    </p:spTree>
    <p:extLst>
      <p:ext uri="{BB962C8B-B14F-4D97-AF65-F5344CB8AC3E}">
        <p14:creationId xmlns:p14="http://schemas.microsoft.com/office/powerpoint/2010/main" val="113412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28650" y="1540669"/>
            <a:ext cx="3867150" cy="4351339"/>
          </a:xfrm>
        </p:spPr>
        <p:txBody>
          <a:bodyPr/>
          <a:lstStyle/>
          <a:p>
            <a:pPr lvl="0"/>
            <a:r>
              <a:rPr lang="en-US"/>
              <a:t>Click to edit </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540669"/>
            <a:ext cx="3867150" cy="4351339"/>
          </a:xfrm>
        </p:spPr>
        <p:txBody>
          <a:bodyPr/>
          <a:lstStyle/>
          <a:p>
            <a:pPr lvl="0"/>
            <a:r>
              <a:rPr lang="en-US"/>
              <a:t>Click to edit </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8" name="Title 1"/>
          <p:cNvSpPr>
            <a:spLocks noGrp="1"/>
          </p:cNvSpPr>
          <p:nvPr>
            <p:ph type="title"/>
          </p:nvPr>
        </p:nvSpPr>
        <p:spPr>
          <a:xfrm>
            <a:off x="628650" y="0"/>
            <a:ext cx="7886700" cy="1076325"/>
          </a:xfrm>
        </p:spPr>
        <p:txBody>
          <a:bodyPr anchor="ctr">
            <a:normAutofit/>
          </a:bodyPr>
          <a:lstStyle>
            <a:lvl1pPr>
              <a:defRPr sz="3000" b="1">
                <a:solidFill>
                  <a:schemeClr val="bg1"/>
                </a:solidFill>
              </a:defRPr>
            </a:lvl1pPr>
          </a:lstStyle>
          <a:p>
            <a:r>
              <a:rPr lang="en-US"/>
              <a:t>Click to edit</a:t>
            </a:r>
          </a:p>
        </p:txBody>
      </p:sp>
    </p:spTree>
    <p:extLst>
      <p:ext uri="{BB962C8B-B14F-4D97-AF65-F5344CB8AC3E}">
        <p14:creationId xmlns:p14="http://schemas.microsoft.com/office/powerpoint/2010/main" val="223342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30244" y="1462087"/>
            <a:ext cx="386873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4" name="Content Placeholder 3"/>
          <p:cNvSpPr>
            <a:spLocks noGrp="1"/>
          </p:cNvSpPr>
          <p:nvPr>
            <p:ph sz="half" idx="2" hasCustomPrompt="1"/>
          </p:nvPr>
        </p:nvSpPr>
        <p:spPr>
          <a:xfrm>
            <a:off x="630244" y="2285999"/>
            <a:ext cx="3868737" cy="3684588"/>
          </a:xfrm>
        </p:spPr>
        <p:txBody>
          <a:bodyPr/>
          <a:lstStyle/>
          <a:p>
            <a:pPr lvl="0"/>
            <a:r>
              <a:rPr lang="en-US"/>
              <a:t>Click to edit </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29150" y="1462087"/>
            <a:ext cx="38877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6" name="Content Placeholder 5"/>
          <p:cNvSpPr>
            <a:spLocks noGrp="1"/>
          </p:cNvSpPr>
          <p:nvPr>
            <p:ph sz="quarter" idx="4" hasCustomPrompt="1"/>
          </p:nvPr>
        </p:nvSpPr>
        <p:spPr>
          <a:xfrm>
            <a:off x="4629150" y="2285999"/>
            <a:ext cx="3887788" cy="3684588"/>
          </a:xfrm>
        </p:spPr>
        <p:txBody>
          <a:bodyPr/>
          <a:lstStyle/>
          <a:p>
            <a:pPr lvl="0"/>
            <a:r>
              <a:rPr lang="en-US"/>
              <a:t>Click to edit </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628650" y="0"/>
            <a:ext cx="7886700" cy="1076325"/>
          </a:xfrm>
        </p:spPr>
        <p:txBody>
          <a:bodyPr anchor="ctr">
            <a:normAutofit/>
          </a:bodyPr>
          <a:lstStyle>
            <a:lvl1pPr>
              <a:defRPr sz="3000" b="1">
                <a:solidFill>
                  <a:schemeClr val="bg1"/>
                </a:solidFill>
              </a:defRPr>
            </a:lvl1pPr>
          </a:lstStyle>
          <a:p>
            <a:r>
              <a:rPr lang="en-US"/>
              <a:t>Click to edit</a:t>
            </a:r>
          </a:p>
        </p:txBody>
      </p:sp>
    </p:spTree>
    <p:extLst>
      <p:ext uri="{BB962C8B-B14F-4D97-AF65-F5344CB8AC3E}">
        <p14:creationId xmlns:p14="http://schemas.microsoft.com/office/powerpoint/2010/main" val="1287487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628650" y="0"/>
            <a:ext cx="7886700" cy="1076325"/>
          </a:xfrm>
        </p:spPr>
        <p:txBody>
          <a:bodyPr anchor="ctr">
            <a:normAutofit/>
          </a:bodyPr>
          <a:lstStyle>
            <a:lvl1pPr>
              <a:defRPr sz="3000" b="1">
                <a:solidFill>
                  <a:schemeClr val="bg1"/>
                </a:solidFill>
              </a:defRPr>
            </a:lvl1pPr>
          </a:lstStyle>
          <a:p>
            <a:r>
              <a:rPr lang="en-US"/>
              <a:t>Click to edit</a:t>
            </a:r>
          </a:p>
        </p:txBody>
      </p:sp>
    </p:spTree>
    <p:extLst>
      <p:ext uri="{BB962C8B-B14F-4D97-AF65-F5344CB8AC3E}">
        <p14:creationId xmlns:p14="http://schemas.microsoft.com/office/powerpoint/2010/main" val="7093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5" name="Text Placeholder 10"/>
          <p:cNvSpPr>
            <a:spLocks noGrp="1"/>
          </p:cNvSpPr>
          <p:nvPr>
            <p:ph type="body" sz="quarter" idx="13" hasCustomPrompt="1"/>
          </p:nvPr>
        </p:nvSpPr>
        <p:spPr>
          <a:xfrm>
            <a:off x="628656" y="1484573"/>
            <a:ext cx="7886701" cy="3677979"/>
          </a:xfrm>
        </p:spPr>
        <p:txBody>
          <a:bodyPr numCol="2"/>
          <a:lstStyle/>
          <a:p>
            <a:pPr lvl="0"/>
            <a:r>
              <a:rPr lang="en-US"/>
              <a:t>Click to edit </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628650" y="0"/>
            <a:ext cx="7886700" cy="1076325"/>
          </a:xfrm>
        </p:spPr>
        <p:txBody>
          <a:bodyPr anchor="ctr">
            <a:normAutofit/>
          </a:bodyPr>
          <a:lstStyle>
            <a:lvl1pPr>
              <a:defRPr sz="3000" b="1">
                <a:solidFill>
                  <a:schemeClr val="bg1"/>
                </a:solidFill>
              </a:defRPr>
            </a:lvl1pPr>
          </a:lstStyle>
          <a:p>
            <a:r>
              <a:rPr lang="en-US"/>
              <a:t>Click to edit</a:t>
            </a:r>
          </a:p>
        </p:txBody>
      </p:sp>
    </p:spTree>
    <p:extLst>
      <p:ext uri="{BB962C8B-B14F-4D97-AF65-F5344CB8AC3E}">
        <p14:creationId xmlns:p14="http://schemas.microsoft.com/office/powerpoint/2010/main" val="228314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Text Placeholder 3"/>
          <p:cNvSpPr>
            <a:spLocks noGrp="1"/>
          </p:cNvSpPr>
          <p:nvPr>
            <p:ph type="body" sz="quarter" idx="12" hasCustomPrompt="1"/>
          </p:nvPr>
        </p:nvSpPr>
        <p:spPr>
          <a:xfrm>
            <a:off x="549065" y="189652"/>
            <a:ext cx="7897813" cy="722489"/>
          </a:xfrm>
        </p:spPr>
        <p:txBody>
          <a:bodyPr>
            <a:noAutofit/>
          </a:bodyPr>
          <a:lstStyle>
            <a:lvl1pPr marL="0" indent="0" algn="l" defTabSz="914377" rtl="0" eaLnBrk="1" latinLnBrk="0" hangingPunct="1">
              <a:lnSpc>
                <a:spcPct val="90000"/>
              </a:lnSpc>
              <a:spcBef>
                <a:spcPct val="0"/>
              </a:spcBef>
              <a:buNone/>
              <a:defRPr lang="en-US" sz="3000" b="1" kern="1200" dirty="0" smtClean="0">
                <a:solidFill>
                  <a:schemeClr val="bg1"/>
                </a:solidFill>
                <a:latin typeface="+mj-lt"/>
                <a:ea typeface="+mj-ea"/>
                <a:cs typeface="+mj-cs"/>
              </a:defRPr>
            </a:lvl1pPr>
            <a:lvl2pPr marL="457189" indent="0" algn="l" defTabSz="914377" rtl="0" eaLnBrk="1" latinLnBrk="0" hangingPunct="1">
              <a:lnSpc>
                <a:spcPct val="90000"/>
              </a:lnSpc>
              <a:spcBef>
                <a:spcPct val="0"/>
              </a:spcBef>
              <a:buNone/>
              <a:defRPr lang="en-US" sz="3000" b="1" kern="1200" dirty="0" smtClean="0">
                <a:solidFill>
                  <a:schemeClr val="bg1"/>
                </a:solidFill>
                <a:latin typeface="+mj-lt"/>
                <a:ea typeface="+mj-ea"/>
                <a:cs typeface="+mj-cs"/>
              </a:defRPr>
            </a:lvl2pPr>
            <a:lvl3pPr marL="914377" indent="0" algn="l" defTabSz="914377" rtl="0" eaLnBrk="1" latinLnBrk="0" hangingPunct="1">
              <a:lnSpc>
                <a:spcPct val="90000"/>
              </a:lnSpc>
              <a:spcBef>
                <a:spcPct val="0"/>
              </a:spcBef>
              <a:buNone/>
              <a:defRPr lang="en-US" sz="3000" b="1" kern="1200" dirty="0" smtClean="0">
                <a:solidFill>
                  <a:schemeClr val="bg1"/>
                </a:solidFill>
                <a:latin typeface="+mj-lt"/>
                <a:ea typeface="+mj-ea"/>
                <a:cs typeface="+mj-cs"/>
              </a:defRPr>
            </a:lvl3pPr>
            <a:lvl4pPr marL="1371566" indent="0" algn="l" defTabSz="914377" rtl="0" eaLnBrk="1" latinLnBrk="0" hangingPunct="1">
              <a:lnSpc>
                <a:spcPct val="90000"/>
              </a:lnSpc>
              <a:spcBef>
                <a:spcPct val="0"/>
              </a:spcBef>
              <a:buNone/>
              <a:defRPr lang="en-US" sz="3000" b="1" kern="1200" dirty="0" smtClean="0">
                <a:solidFill>
                  <a:schemeClr val="bg1"/>
                </a:solidFill>
                <a:latin typeface="+mj-lt"/>
                <a:ea typeface="+mj-ea"/>
                <a:cs typeface="+mj-cs"/>
              </a:defRPr>
            </a:lvl4pPr>
            <a:lvl5pPr marL="1828755" indent="0" algn="l" defTabSz="914377" rtl="0" eaLnBrk="1" latinLnBrk="0" hangingPunct="1">
              <a:lnSpc>
                <a:spcPct val="90000"/>
              </a:lnSpc>
              <a:spcBef>
                <a:spcPct val="0"/>
              </a:spcBef>
              <a:buNone/>
              <a:defRPr lang="en-AU" sz="3000" b="1" kern="1200" dirty="0">
                <a:solidFill>
                  <a:schemeClr val="bg1"/>
                </a:solidFill>
                <a:latin typeface="+mj-lt"/>
                <a:ea typeface="+mj-ea"/>
                <a:cs typeface="+mj-cs"/>
              </a:defRPr>
            </a:lvl5pPr>
          </a:lstStyle>
          <a:p>
            <a:pPr lvl="0"/>
            <a:r>
              <a:rPr lang="en-US"/>
              <a:t>Click to edit</a:t>
            </a:r>
          </a:p>
        </p:txBody>
      </p:sp>
    </p:spTree>
    <p:extLst>
      <p:ext uri="{BB962C8B-B14F-4D97-AF65-F5344CB8AC3E}">
        <p14:creationId xmlns:p14="http://schemas.microsoft.com/office/powerpoint/2010/main" val="75853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4" y="1471612"/>
            <a:ext cx="2949575" cy="1600200"/>
          </a:xfrm>
        </p:spPr>
        <p:txBody>
          <a:bodyPr anchor="b"/>
          <a:lstStyle>
            <a:lvl1pPr>
              <a:defRPr sz="3200"/>
            </a:lvl1pPr>
          </a:lstStyle>
          <a:p>
            <a:r>
              <a:rPr lang="en-US"/>
              <a:t>Click to edit</a:t>
            </a:r>
          </a:p>
        </p:txBody>
      </p:sp>
      <p:sp>
        <p:nvSpPr>
          <p:cNvPr id="3" name="Content Placeholder 2"/>
          <p:cNvSpPr>
            <a:spLocks noGrp="1"/>
          </p:cNvSpPr>
          <p:nvPr>
            <p:ph idx="1" hasCustomPrompt="1"/>
          </p:nvPr>
        </p:nvSpPr>
        <p:spPr>
          <a:xfrm>
            <a:off x="3887788" y="1471615"/>
            <a:ext cx="4629150" cy="43894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4" y="3071817"/>
            <a:ext cx="2949575" cy="279717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Text Placeholder 6"/>
          <p:cNvSpPr>
            <a:spLocks noGrp="1"/>
          </p:cNvSpPr>
          <p:nvPr>
            <p:ph type="body" sz="quarter" idx="12" hasCustomPrompt="1"/>
          </p:nvPr>
        </p:nvSpPr>
        <p:spPr>
          <a:xfrm>
            <a:off x="630244" y="169863"/>
            <a:ext cx="7505277" cy="806451"/>
          </a:xfrm>
        </p:spPr>
        <p:txBody>
          <a:bodyPr>
            <a:noAutofit/>
          </a:bodyPr>
          <a:lstStyle>
            <a:lvl1pPr marL="0" indent="0">
              <a:buNone/>
              <a:defRPr lang="en-US" sz="3000" b="1" kern="1200" dirty="0" smtClean="0">
                <a:solidFill>
                  <a:schemeClr val="bg1"/>
                </a:solidFill>
                <a:latin typeface="+mj-lt"/>
                <a:ea typeface="+mj-ea"/>
                <a:cs typeface="+mj-cs"/>
              </a:defRPr>
            </a:lvl1pPr>
            <a:lvl2pPr>
              <a:defRPr lang="en-US" sz="3000" b="1" kern="1200" dirty="0" smtClean="0">
                <a:solidFill>
                  <a:schemeClr val="bg1"/>
                </a:solidFill>
                <a:latin typeface="+mj-lt"/>
                <a:ea typeface="+mj-ea"/>
                <a:cs typeface="+mj-cs"/>
              </a:defRPr>
            </a:lvl2pPr>
            <a:lvl3pPr>
              <a:defRPr lang="en-US" sz="3000" b="1" kern="1200" dirty="0" smtClean="0">
                <a:solidFill>
                  <a:schemeClr val="bg1"/>
                </a:solidFill>
                <a:latin typeface="+mj-lt"/>
                <a:ea typeface="+mj-ea"/>
                <a:cs typeface="+mj-cs"/>
              </a:defRPr>
            </a:lvl3pPr>
            <a:lvl4pPr>
              <a:defRPr lang="en-US" sz="3000" b="1" kern="1200" dirty="0" smtClean="0">
                <a:solidFill>
                  <a:schemeClr val="bg1"/>
                </a:solidFill>
                <a:latin typeface="+mj-lt"/>
                <a:ea typeface="+mj-ea"/>
                <a:cs typeface="+mj-cs"/>
              </a:defRPr>
            </a:lvl4pPr>
            <a:lvl5pPr>
              <a:defRPr lang="en-AU" sz="3000" b="1" kern="1200" dirty="0" smtClean="0">
                <a:solidFill>
                  <a:schemeClr val="bg1"/>
                </a:solidFill>
                <a:latin typeface="+mj-lt"/>
                <a:ea typeface="+mj-ea"/>
                <a:cs typeface="+mj-cs"/>
              </a:defRPr>
            </a:lvl5pPr>
          </a:lstStyle>
          <a:p>
            <a:pPr lvl="0"/>
            <a:r>
              <a:rPr lang="en-US"/>
              <a:t>Click to edit</a:t>
            </a:r>
          </a:p>
        </p:txBody>
      </p:sp>
    </p:spTree>
    <p:extLst>
      <p:ext uri="{BB962C8B-B14F-4D97-AF65-F5344CB8AC3E}">
        <p14:creationId xmlns:p14="http://schemas.microsoft.com/office/powerpoint/2010/main" val="1073585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4" y="1560513"/>
            <a:ext cx="2949575" cy="1600200"/>
          </a:xfrm>
        </p:spPr>
        <p:txBody>
          <a:bodyPr anchor="b"/>
          <a:lstStyle>
            <a:lvl1pPr>
              <a:defRPr sz="3200"/>
            </a:lvl1pPr>
          </a:lstStyle>
          <a:p>
            <a:r>
              <a:rPr lang="en-US"/>
              <a:t>Click to edit</a:t>
            </a:r>
          </a:p>
        </p:txBody>
      </p:sp>
      <p:sp>
        <p:nvSpPr>
          <p:cNvPr id="3" name="Picture Placeholder 2"/>
          <p:cNvSpPr>
            <a:spLocks noGrp="1"/>
          </p:cNvSpPr>
          <p:nvPr>
            <p:ph type="pic" idx="1"/>
          </p:nvPr>
        </p:nvSpPr>
        <p:spPr>
          <a:xfrm>
            <a:off x="3887788" y="1560513"/>
            <a:ext cx="4629150" cy="41402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630244" y="3160715"/>
            <a:ext cx="2949575" cy="2608432"/>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Text Placeholder 6"/>
          <p:cNvSpPr>
            <a:spLocks noGrp="1"/>
          </p:cNvSpPr>
          <p:nvPr>
            <p:ph type="body" sz="quarter" idx="12" hasCustomPrompt="1"/>
          </p:nvPr>
        </p:nvSpPr>
        <p:spPr>
          <a:xfrm>
            <a:off x="630243" y="243840"/>
            <a:ext cx="7886700" cy="833544"/>
          </a:xfrm>
        </p:spPr>
        <p:txBody>
          <a:bodyPr>
            <a:noAutofit/>
          </a:bodyPr>
          <a:lstStyle>
            <a:lvl1pPr marL="0" indent="0">
              <a:buNone/>
              <a:defRPr lang="en-US" sz="3000" b="1" kern="1200" dirty="0" smtClean="0">
                <a:solidFill>
                  <a:schemeClr val="bg1"/>
                </a:solidFill>
                <a:latin typeface="+mj-lt"/>
                <a:ea typeface="+mj-ea"/>
                <a:cs typeface="+mj-cs"/>
              </a:defRPr>
            </a:lvl1pPr>
            <a:lvl2pPr>
              <a:defRPr lang="en-US" sz="3000" b="1" kern="1200" dirty="0" smtClean="0">
                <a:solidFill>
                  <a:schemeClr val="bg1"/>
                </a:solidFill>
                <a:latin typeface="+mj-lt"/>
                <a:ea typeface="+mj-ea"/>
                <a:cs typeface="+mj-cs"/>
              </a:defRPr>
            </a:lvl2pPr>
            <a:lvl3pPr>
              <a:defRPr lang="en-US" sz="3000" b="1" kern="1200" dirty="0" smtClean="0">
                <a:solidFill>
                  <a:schemeClr val="bg1"/>
                </a:solidFill>
                <a:latin typeface="+mj-lt"/>
                <a:ea typeface="+mj-ea"/>
                <a:cs typeface="+mj-cs"/>
              </a:defRPr>
            </a:lvl3pPr>
            <a:lvl4pPr>
              <a:defRPr lang="en-US" sz="3000" b="1" kern="1200" dirty="0" smtClean="0">
                <a:solidFill>
                  <a:schemeClr val="bg1"/>
                </a:solidFill>
                <a:latin typeface="+mj-lt"/>
                <a:ea typeface="+mj-ea"/>
                <a:cs typeface="+mj-cs"/>
              </a:defRPr>
            </a:lvl4pPr>
            <a:lvl5pPr>
              <a:defRPr lang="en-AU" sz="3000" b="1" kern="1200" dirty="0" smtClean="0">
                <a:solidFill>
                  <a:schemeClr val="bg1"/>
                </a:solidFill>
                <a:latin typeface="+mj-lt"/>
                <a:ea typeface="+mj-ea"/>
                <a:cs typeface="+mj-cs"/>
              </a:defRPr>
            </a:lvl5pPr>
          </a:lstStyle>
          <a:p>
            <a:pPr lvl="0"/>
            <a:r>
              <a:rPr lang="en-US"/>
              <a:t>Click to edit</a:t>
            </a:r>
          </a:p>
        </p:txBody>
      </p:sp>
    </p:spTree>
    <p:extLst>
      <p:ext uri="{BB962C8B-B14F-4D97-AF65-F5344CB8AC3E}">
        <p14:creationId xmlns:p14="http://schemas.microsoft.com/office/powerpoint/2010/main" val="4258285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67B84-24FF-44BC-87E0-624447CBE8DC}" type="datetime1">
              <a:rPr lang="en-US" smtClean="0"/>
              <a:t>6/13/2022</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8" name="Picture 7"/>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2739" y="1995"/>
            <a:ext cx="9144001" cy="6813376"/>
          </a:xfrm>
          <a:prstGeom prst="rect">
            <a:avLst/>
          </a:prstGeom>
        </p:spPr>
      </p:pic>
      <p:sp>
        <p:nvSpPr>
          <p:cNvPr id="6" name="Slide Number Placeholder 5"/>
          <p:cNvSpPr>
            <a:spLocks noGrp="1"/>
          </p:cNvSpPr>
          <p:nvPr>
            <p:ph type="sldNum" sz="quarter" idx="4"/>
          </p:nvPr>
        </p:nvSpPr>
        <p:spPr>
          <a:xfrm>
            <a:off x="-684584" y="6406977"/>
            <a:ext cx="14401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A3FA4-59E8-1B45-A6C6-2BCF3A837740}" type="slidenum">
              <a:rPr lang="en-US" smtClean="0"/>
              <a:t>‹#›</a:t>
            </a:fld>
            <a:endParaRPr lang="en-US"/>
          </a:p>
        </p:txBody>
      </p:sp>
    </p:spTree>
    <p:extLst>
      <p:ext uri="{BB962C8B-B14F-4D97-AF65-F5344CB8AC3E}">
        <p14:creationId xmlns:p14="http://schemas.microsoft.com/office/powerpoint/2010/main" val="33152876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BED7F-7E26-4D58-B099-820BA3EE16CE}" type="datetime1">
              <a:rPr lang="en-US" smtClean="0"/>
              <a:t>6/13/2022</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256AE-4B84-F746-96A3-3F364DDFB17E}" type="slidenum">
              <a:rPr lang="en-US" smtClean="0"/>
              <a:t>‹#›</a:t>
            </a:fld>
            <a:endParaRPr lang="en-US"/>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6367421"/>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tiff"/><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 Id="rId9"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brisbane.qld.gov.au/things-to-see-and-do/outdoor-activities/walking-in-brisbane/heritage-trail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F364FC1-7F0D-4D18-A7CF-62FBA3F8D905}"/>
              </a:ext>
            </a:extLst>
          </p:cNvPr>
          <p:cNvSpPr txBox="1">
            <a:spLocks/>
          </p:cNvSpPr>
          <p:nvPr/>
        </p:nvSpPr>
        <p:spPr>
          <a:xfrm>
            <a:off x="-108520" y="692696"/>
            <a:ext cx="9361040" cy="3895296"/>
          </a:xfrm>
          <a:prstGeom prst="rect">
            <a:avLst/>
          </a:prstGeom>
        </p:spPr>
        <p:txBody>
          <a:bodyPr vert="horz" lIns="91440" tIns="45720" rIns="91440" bIns="45720" rtlCol="0" anchor="ctr">
            <a:normAutofit/>
          </a:bodyPr>
          <a:lstStyle>
            <a:lvl1pPr algn="ctr" defTabSz="914377" rtl="0" eaLnBrk="1" latinLnBrk="0" hangingPunct="1">
              <a:lnSpc>
                <a:spcPct val="90000"/>
              </a:lnSpc>
              <a:spcBef>
                <a:spcPct val="0"/>
              </a:spcBef>
              <a:buNone/>
              <a:defRPr sz="4000" b="1" kern="1200">
                <a:solidFill>
                  <a:schemeClr val="bg1"/>
                </a:solidFill>
                <a:latin typeface="+mj-lt"/>
                <a:ea typeface="+mj-ea"/>
                <a:cs typeface="+mj-cs"/>
              </a:defRPr>
            </a:lvl1pPr>
          </a:lstStyle>
          <a:p>
            <a:pPr fontAlgn="auto">
              <a:spcAft>
                <a:spcPts val="0"/>
              </a:spcAft>
            </a:pPr>
            <a:r>
              <a:rPr lang="en-AU" dirty="0">
                <a:latin typeface="Arial" panose="020B0604020202020204"/>
              </a:rPr>
              <a:t>Heritage Place Trails </a:t>
            </a:r>
            <a:br>
              <a:rPr lang="en-AU" dirty="0">
                <a:latin typeface="Arial" panose="020B0604020202020204"/>
              </a:rPr>
            </a:br>
            <a:endParaRPr lang="en-AU" dirty="0">
              <a:solidFill>
                <a:prstClr val="white"/>
              </a:solidFill>
              <a:latin typeface="Arial" panose="020B0604020202020204"/>
            </a:endParaRPr>
          </a:p>
          <a:p>
            <a:pPr fontAlgn="auto">
              <a:spcAft>
                <a:spcPts val="0"/>
              </a:spcAft>
            </a:pPr>
            <a:br>
              <a:rPr lang="en-AU" dirty="0">
                <a:latin typeface="Arial" panose="020B0604020202020204"/>
              </a:rPr>
            </a:br>
            <a:r>
              <a:rPr lang="en-AU" sz="2800" dirty="0">
                <a:latin typeface="Arial" panose="020B0604020202020204"/>
              </a:rPr>
              <a:t>City Planning and Suburban Renewal Committee</a:t>
            </a:r>
            <a:endParaRPr lang="en-AU" sz="2800" dirty="0">
              <a:latin typeface="Arial" panose="020B0604020202020204"/>
              <a:cs typeface="Arial"/>
            </a:endParaRPr>
          </a:p>
        </p:txBody>
      </p:sp>
      <p:sp>
        <p:nvSpPr>
          <p:cNvPr id="3" name="TextBox 2">
            <a:extLst>
              <a:ext uri="{FF2B5EF4-FFF2-40B4-BE49-F238E27FC236}">
                <a16:creationId xmlns:a16="http://schemas.microsoft.com/office/drawing/2014/main" id="{155DC0F1-5245-48DF-B13B-1EB5AA01689D}"/>
              </a:ext>
            </a:extLst>
          </p:cNvPr>
          <p:cNvSpPr txBox="1"/>
          <p:nvPr/>
        </p:nvSpPr>
        <p:spPr>
          <a:xfrm>
            <a:off x="3086835" y="4941168"/>
            <a:ext cx="2970330" cy="400110"/>
          </a:xfrm>
          <a:prstGeom prst="rect">
            <a:avLst/>
          </a:prstGeom>
          <a:noFill/>
        </p:spPr>
        <p:txBody>
          <a:bodyPr wrap="square" lIns="91440" tIns="45720" rIns="91440" bIns="45720" rtlCol="0" anchor="t">
            <a:spAutoFit/>
          </a:bodyPr>
          <a:lstStyle/>
          <a:p>
            <a:pPr algn="ctr" eaLnBrk="1" fontAlgn="auto" hangingPunct="1">
              <a:spcBef>
                <a:spcPts val="0"/>
              </a:spcBef>
              <a:spcAft>
                <a:spcPts val="0"/>
              </a:spcAft>
            </a:pPr>
            <a:r>
              <a:rPr lang="en-AU" sz="2000">
                <a:solidFill>
                  <a:schemeClr val="bg1"/>
                </a:solidFill>
                <a:latin typeface="Arial" panose="020B0604020202020204"/>
                <a:ea typeface="+mn-ea"/>
              </a:rPr>
              <a:t>7 June 2022</a:t>
            </a:r>
          </a:p>
        </p:txBody>
      </p:sp>
    </p:spTree>
    <p:extLst>
      <p:ext uri="{BB962C8B-B14F-4D97-AF65-F5344CB8AC3E}">
        <p14:creationId xmlns:p14="http://schemas.microsoft.com/office/powerpoint/2010/main" val="4177894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41F604-69BF-408B-9428-EA989A60580E}"/>
              </a:ext>
            </a:extLst>
          </p:cNvPr>
          <p:cNvSpPr>
            <a:spLocks noGrp="1"/>
          </p:cNvSpPr>
          <p:nvPr>
            <p:ph sz="quarter" idx="10"/>
          </p:nvPr>
        </p:nvSpPr>
        <p:spPr>
          <a:xfrm>
            <a:off x="168994" y="1196805"/>
            <a:ext cx="6018825" cy="1918337"/>
          </a:xfrm>
        </p:spPr>
        <p:txBody>
          <a:bodyPr>
            <a:normAutofit lnSpcReduction="10000"/>
          </a:bodyPr>
          <a:lstStyle/>
          <a:p>
            <a:pPr marL="0" indent="0">
              <a:buNone/>
            </a:pPr>
            <a:r>
              <a:rPr lang="en-AU" sz="1600" dirty="0"/>
              <a:t>Walking the trail physically puts you in the precinct that was once a vital part of WW2 industry. Many of the buildings exist in the same form that they were in 1940s. </a:t>
            </a:r>
          </a:p>
          <a:p>
            <a:pPr marL="0" indent="0">
              <a:buNone/>
            </a:pPr>
            <a:r>
              <a:rPr lang="en-AU" sz="1600" dirty="0"/>
              <a:t>The building below is the (former) Small Arms Ammunition (SAA) Case and Assembly Shop used to produce ammunition for rifles and revolvers and became the largest SAA factory in Australia. </a:t>
            </a:r>
          </a:p>
          <a:p>
            <a:pPr marL="0" indent="0">
              <a:buNone/>
            </a:pPr>
            <a:r>
              <a:rPr lang="en-AU" sz="1600" dirty="0"/>
              <a:t>The brick Oil Store (now a café) was one of the first buildings erected. </a:t>
            </a:r>
          </a:p>
          <a:p>
            <a:pPr marL="0" indent="0">
              <a:buNone/>
            </a:pPr>
            <a:endParaRPr lang="en-AU" sz="1400" dirty="0"/>
          </a:p>
        </p:txBody>
      </p:sp>
      <p:sp>
        <p:nvSpPr>
          <p:cNvPr id="3" name="Title 2">
            <a:extLst>
              <a:ext uri="{FF2B5EF4-FFF2-40B4-BE49-F238E27FC236}">
                <a16:creationId xmlns:a16="http://schemas.microsoft.com/office/drawing/2014/main" id="{6D60C0E8-80E5-4ABD-AB48-80135D9204F3}"/>
              </a:ext>
            </a:extLst>
          </p:cNvPr>
          <p:cNvSpPr>
            <a:spLocks noGrp="1"/>
          </p:cNvSpPr>
          <p:nvPr>
            <p:ph type="title"/>
          </p:nvPr>
        </p:nvSpPr>
        <p:spPr>
          <a:xfrm>
            <a:off x="215347" y="0"/>
            <a:ext cx="8300003" cy="1076325"/>
          </a:xfrm>
        </p:spPr>
        <p:txBody>
          <a:bodyPr/>
          <a:lstStyle/>
          <a:p>
            <a:r>
              <a:rPr lang="en-AU" dirty="0"/>
              <a:t>Trail highlights </a:t>
            </a:r>
          </a:p>
        </p:txBody>
      </p:sp>
      <p:sp>
        <p:nvSpPr>
          <p:cNvPr id="4" name="TextBox 3">
            <a:extLst>
              <a:ext uri="{FF2B5EF4-FFF2-40B4-BE49-F238E27FC236}">
                <a16:creationId xmlns:a16="http://schemas.microsoft.com/office/drawing/2014/main" id="{A668AD8A-9AE3-4AE7-AFA0-61D6EA1E9F7A}"/>
              </a:ext>
            </a:extLst>
          </p:cNvPr>
          <p:cNvSpPr txBox="1"/>
          <p:nvPr/>
        </p:nvSpPr>
        <p:spPr>
          <a:xfrm>
            <a:off x="628650" y="1484312"/>
            <a:ext cx="6938010" cy="3167698"/>
          </a:xfrm>
          <a:prstGeom prst="rect">
            <a:avLst/>
          </a:prstGeom>
        </p:spPr>
        <p:txBody>
          <a:bodyPr vert="horz" wrap="square" lIns="91440" tIns="45720" rIns="91440" bIns="45720" rtlCol="0" anchor="ctr">
            <a:normAutofit/>
          </a:bodyPr>
          <a:lstStyle/>
          <a:p>
            <a:endParaRPr lang="en-AU" sz="3000" dirty="0"/>
          </a:p>
        </p:txBody>
      </p:sp>
      <p:sp>
        <p:nvSpPr>
          <p:cNvPr id="13" name="TextBox 12">
            <a:extLst>
              <a:ext uri="{FF2B5EF4-FFF2-40B4-BE49-F238E27FC236}">
                <a16:creationId xmlns:a16="http://schemas.microsoft.com/office/drawing/2014/main" id="{B26C590D-DF9D-4B37-9543-4F4F289BBBC3}"/>
              </a:ext>
            </a:extLst>
          </p:cNvPr>
          <p:cNvSpPr txBox="1"/>
          <p:nvPr/>
        </p:nvSpPr>
        <p:spPr>
          <a:xfrm>
            <a:off x="628650" y="1611630"/>
            <a:ext cx="7280910" cy="1725930"/>
          </a:xfrm>
          <a:prstGeom prst="rect">
            <a:avLst/>
          </a:prstGeom>
        </p:spPr>
        <p:txBody>
          <a:bodyPr vert="horz" wrap="square" lIns="91440" tIns="45720" rIns="91440" bIns="45720" rtlCol="0" anchor="ctr">
            <a:normAutofit/>
          </a:bodyPr>
          <a:lstStyle/>
          <a:p>
            <a:endParaRPr lang="en-AU" sz="3000" dirty="0"/>
          </a:p>
        </p:txBody>
      </p:sp>
      <p:pic>
        <p:nvPicPr>
          <p:cNvPr id="27" name="Picture 26">
            <a:extLst>
              <a:ext uri="{FF2B5EF4-FFF2-40B4-BE49-F238E27FC236}">
                <a16:creationId xmlns:a16="http://schemas.microsoft.com/office/drawing/2014/main" id="{0B4A8843-633B-4BB5-9D7A-70A353AA39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1" t="-1305"/>
          <a:stretch/>
        </p:blipFill>
        <p:spPr>
          <a:xfrm>
            <a:off x="75011" y="3235623"/>
            <a:ext cx="6045464" cy="2138065"/>
          </a:xfrm>
          <a:prstGeom prst="rect">
            <a:avLst/>
          </a:prstGeom>
        </p:spPr>
      </p:pic>
      <p:pic>
        <p:nvPicPr>
          <p:cNvPr id="23" name="Picture 22" descr="A picture containing building&#10;&#10;Description automatically generated">
            <a:extLst>
              <a:ext uri="{FF2B5EF4-FFF2-40B4-BE49-F238E27FC236}">
                <a16:creationId xmlns:a16="http://schemas.microsoft.com/office/drawing/2014/main" id="{D05FCA53-B796-4099-B034-2DC249DE23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6255163" y="2015538"/>
            <a:ext cx="2787187" cy="2090451"/>
          </a:xfrm>
          <a:prstGeom prst="rect">
            <a:avLst/>
          </a:prstGeom>
        </p:spPr>
      </p:pic>
      <p:pic>
        <p:nvPicPr>
          <p:cNvPr id="31" name="Picture 30">
            <a:extLst>
              <a:ext uri="{FF2B5EF4-FFF2-40B4-BE49-F238E27FC236}">
                <a16:creationId xmlns:a16="http://schemas.microsoft.com/office/drawing/2014/main" id="{16FC9BEF-827A-4FF8-AB65-2A97A0F6D19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656"/>
          <a:stretch/>
        </p:blipFill>
        <p:spPr>
          <a:xfrm>
            <a:off x="6213312" y="4336760"/>
            <a:ext cx="2829038" cy="2351237"/>
          </a:xfrm>
          <a:prstGeom prst="rect">
            <a:avLst/>
          </a:prstGeom>
        </p:spPr>
      </p:pic>
      <p:sp>
        <p:nvSpPr>
          <p:cNvPr id="32" name="Content Placeholder 1">
            <a:extLst>
              <a:ext uri="{FF2B5EF4-FFF2-40B4-BE49-F238E27FC236}">
                <a16:creationId xmlns:a16="http://schemas.microsoft.com/office/drawing/2014/main" id="{FD1124AF-BB4E-475F-AC56-68C3E49D5E8E}"/>
              </a:ext>
            </a:extLst>
          </p:cNvPr>
          <p:cNvSpPr txBox="1">
            <a:spLocks/>
          </p:cNvSpPr>
          <p:nvPr/>
        </p:nvSpPr>
        <p:spPr>
          <a:xfrm>
            <a:off x="192314" y="5581403"/>
            <a:ext cx="5774140" cy="865808"/>
          </a:xfrm>
          <a:prstGeom prst="rect">
            <a:avLst/>
          </a:prstGeom>
        </p:spPr>
        <p:txBody>
          <a:bodyPr vert="horz" lIns="91440" tIns="45720" rIns="91440" bIns="45720" rtlCol="0" anchor="t">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auto">
              <a:spcAft>
                <a:spcPts val="0"/>
              </a:spcAft>
              <a:buNone/>
            </a:pPr>
            <a:r>
              <a:rPr lang="en-AU" sz="1600" dirty="0"/>
              <a:t>Workers journeyed over to the mess hall (pictured right) for lunch or breaks. The interesting tiered roof design allowed for natural ventilation and a large internal open space.  </a:t>
            </a:r>
            <a:endParaRPr lang="en-US" sz="3200" dirty="0"/>
          </a:p>
        </p:txBody>
      </p:sp>
    </p:spTree>
    <p:extLst>
      <p:ext uri="{BB962C8B-B14F-4D97-AF65-F5344CB8AC3E}">
        <p14:creationId xmlns:p14="http://schemas.microsoft.com/office/powerpoint/2010/main" val="3875629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41F604-69BF-408B-9428-EA989A60580E}"/>
              </a:ext>
            </a:extLst>
          </p:cNvPr>
          <p:cNvSpPr>
            <a:spLocks noGrp="1"/>
          </p:cNvSpPr>
          <p:nvPr>
            <p:ph sz="quarter" idx="10"/>
          </p:nvPr>
        </p:nvSpPr>
        <p:spPr>
          <a:xfrm>
            <a:off x="217170" y="1147762"/>
            <a:ext cx="8803640" cy="1737942"/>
          </a:xfrm>
        </p:spPr>
        <p:txBody>
          <a:bodyPr>
            <a:normAutofit/>
          </a:bodyPr>
          <a:lstStyle/>
          <a:p>
            <a:pPr marL="0" indent="0" algn="just">
              <a:lnSpc>
                <a:spcPct val="100000"/>
              </a:lnSpc>
              <a:buNone/>
            </a:pPr>
            <a:r>
              <a:rPr lang="en-AU" sz="1600" dirty="0"/>
              <a:t>While a number of ‘Magazines’ were once a part of the site, only one remains (Magazine 8A, Stop 11, Industries Rd). </a:t>
            </a:r>
            <a:r>
              <a:rPr lang="en-US" sz="1600" dirty="0">
                <a:ln>
                  <a:noFill/>
                </a:ln>
                <a:solidFill>
                  <a:srgbClr val="000000"/>
                </a:solidFill>
                <a:effectLst/>
                <a:uFill>
                  <a:solidFill>
                    <a:srgbClr val="000000"/>
                  </a:solidFill>
                </a:uFill>
                <a:latin typeface="Arial" panose="020B0604020202020204" pitchFamily="34" charset="0"/>
                <a:ea typeface="Arial Unicode MS"/>
                <a:cs typeface="Arial Unicode MS"/>
              </a:rPr>
              <a:t>Although other buildings have since been built around it, originally the magazines were located apart from the other structures in the munitions complex for safety as they housed dangerous goods such as cordite. The magazines were also separated from each other and were each surrounded by mounds of earth to </a:t>
            </a:r>
            <a:r>
              <a:rPr lang="en-US" sz="1600" dirty="0" err="1">
                <a:ln>
                  <a:noFill/>
                </a:ln>
                <a:solidFill>
                  <a:srgbClr val="000000"/>
                </a:solidFill>
                <a:effectLst/>
                <a:uFill>
                  <a:solidFill>
                    <a:srgbClr val="000000"/>
                  </a:solidFill>
                </a:uFill>
                <a:latin typeface="Arial" panose="020B0604020202020204" pitchFamily="34" charset="0"/>
                <a:ea typeface="Arial Unicode MS"/>
                <a:cs typeface="Arial Unicode MS"/>
              </a:rPr>
              <a:t>minimise</a:t>
            </a:r>
            <a:r>
              <a:rPr lang="en-US" sz="1600" dirty="0">
                <a:ln>
                  <a:noFill/>
                </a:ln>
                <a:solidFill>
                  <a:srgbClr val="000000"/>
                </a:solidFill>
                <a:effectLst/>
                <a:uFill>
                  <a:solidFill>
                    <a:srgbClr val="000000"/>
                  </a:solidFill>
                </a:uFill>
                <a:latin typeface="Arial" panose="020B0604020202020204" pitchFamily="34" charset="0"/>
                <a:ea typeface="Arial Unicode MS"/>
                <a:cs typeface="Arial Unicode MS"/>
              </a:rPr>
              <a:t> the damage in the event of an explosion. </a:t>
            </a:r>
            <a:endParaRPr lang="en-AU" sz="1600" dirty="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0" indent="0">
              <a:lnSpc>
                <a:spcPct val="100000"/>
              </a:lnSpc>
              <a:buNone/>
            </a:pPr>
            <a:endParaRPr lang="en-AU" sz="1600" dirty="0"/>
          </a:p>
          <a:p>
            <a:pPr marL="0" indent="0">
              <a:buNone/>
            </a:pPr>
            <a:endParaRPr lang="en-AU" sz="1400" dirty="0"/>
          </a:p>
        </p:txBody>
      </p:sp>
      <p:sp>
        <p:nvSpPr>
          <p:cNvPr id="3" name="Title 2">
            <a:extLst>
              <a:ext uri="{FF2B5EF4-FFF2-40B4-BE49-F238E27FC236}">
                <a16:creationId xmlns:a16="http://schemas.microsoft.com/office/drawing/2014/main" id="{6D60C0E8-80E5-4ABD-AB48-80135D9204F3}"/>
              </a:ext>
            </a:extLst>
          </p:cNvPr>
          <p:cNvSpPr>
            <a:spLocks noGrp="1"/>
          </p:cNvSpPr>
          <p:nvPr>
            <p:ph type="title"/>
          </p:nvPr>
        </p:nvSpPr>
        <p:spPr>
          <a:xfrm>
            <a:off x="217170" y="0"/>
            <a:ext cx="8298180" cy="1076325"/>
          </a:xfrm>
        </p:spPr>
        <p:txBody>
          <a:bodyPr/>
          <a:lstStyle/>
          <a:p>
            <a:r>
              <a:rPr lang="en-AU" dirty="0"/>
              <a:t>Trail highlights </a:t>
            </a:r>
          </a:p>
        </p:txBody>
      </p:sp>
      <p:pic>
        <p:nvPicPr>
          <p:cNvPr id="10" name="officeArt object" descr="Black and white aerial photograph from 1946 showing layout of four magazines and connecting roads. Source is Brisbane City Council. ">
            <a:extLst>
              <a:ext uri="{FF2B5EF4-FFF2-40B4-BE49-F238E27FC236}">
                <a16:creationId xmlns:a16="http://schemas.microsoft.com/office/drawing/2014/main" id="{C43367F1-2D65-4694-B132-D4B1762C7F5F}"/>
              </a:ext>
            </a:extLst>
          </p:cNvPr>
          <p:cNvPicPr/>
          <p:nvPr/>
        </p:nvPicPr>
        <p:blipFill>
          <a:blip r:embed="rId3" cstate="email">
            <a:extLst>
              <a:ext uri="{28A0092B-C50C-407E-A947-70E740481C1C}">
                <a14:useLocalDpi xmlns:a14="http://schemas.microsoft.com/office/drawing/2010/main"/>
              </a:ext>
            </a:extLst>
          </a:blip>
          <a:srcRect/>
          <a:stretch>
            <a:fillRect/>
          </a:stretch>
        </p:blipFill>
        <p:spPr>
          <a:xfrm>
            <a:off x="4767985" y="2656999"/>
            <a:ext cx="3474083" cy="2024698"/>
          </a:xfrm>
          <a:prstGeom prst="rect">
            <a:avLst/>
          </a:prstGeom>
          <a:ln w="12700" cap="flat">
            <a:noFill/>
            <a:miter lim="400000"/>
          </a:ln>
          <a:effectLst/>
        </p:spPr>
      </p:pic>
      <p:pic>
        <p:nvPicPr>
          <p:cNvPr id="12" name="officeArt object" descr="An undated, architectural hand-coloured drawing of a magazine building similar to those at Rocklea Munitions Works. The drawing shows the curved roof ventilator and earth walls mounded up around building. Source is National Archives of Australia.  ">
            <a:extLst>
              <a:ext uri="{FF2B5EF4-FFF2-40B4-BE49-F238E27FC236}">
                <a16:creationId xmlns:a16="http://schemas.microsoft.com/office/drawing/2014/main" id="{4FC106CC-E409-4D10-BBA7-6ADE68E09965}"/>
              </a:ext>
            </a:extLst>
          </p:cNvPr>
          <p:cNvPicPr/>
          <p:nvPr/>
        </p:nvPicPr>
        <p:blipFill>
          <a:blip r:embed="rId4" cstate="email">
            <a:extLst>
              <a:ext uri="{28A0092B-C50C-407E-A947-70E740481C1C}">
                <a14:useLocalDpi xmlns:a14="http://schemas.microsoft.com/office/drawing/2010/main"/>
              </a:ext>
            </a:extLst>
          </a:blip>
          <a:srcRect/>
          <a:stretch>
            <a:fillRect/>
          </a:stretch>
        </p:blipFill>
        <p:spPr>
          <a:xfrm>
            <a:off x="1097917" y="4743128"/>
            <a:ext cx="3474084" cy="2024699"/>
          </a:xfrm>
          <a:prstGeom prst="rect">
            <a:avLst/>
          </a:prstGeom>
          <a:ln w="12700" cap="flat">
            <a:noFill/>
            <a:miter lim="400000"/>
          </a:ln>
          <a:effectLst/>
        </p:spPr>
      </p:pic>
      <p:pic>
        <p:nvPicPr>
          <p:cNvPr id="14" name="officeArt object" descr="Architectural site plan from 1944 of magazine area, showing magazines surrounded by earth mounds and connecting roadways. Image sourced from National Archives of Australia. ">
            <a:extLst>
              <a:ext uri="{FF2B5EF4-FFF2-40B4-BE49-F238E27FC236}">
                <a16:creationId xmlns:a16="http://schemas.microsoft.com/office/drawing/2014/main" id="{8852822A-2E9C-4F3F-8394-DABAD16FB299}"/>
              </a:ext>
            </a:extLst>
          </p:cNvPr>
          <p:cNvPicPr/>
          <p:nvPr/>
        </p:nvPicPr>
        <p:blipFill>
          <a:blip r:embed="rId5" cstate="email">
            <a:extLst>
              <a:ext uri="{28A0092B-C50C-407E-A947-70E740481C1C}">
                <a14:useLocalDpi xmlns:a14="http://schemas.microsoft.com/office/drawing/2010/main"/>
              </a:ext>
            </a:extLst>
          </a:blip>
          <a:srcRect/>
          <a:stretch>
            <a:fillRect/>
          </a:stretch>
        </p:blipFill>
        <p:spPr>
          <a:xfrm>
            <a:off x="1097917" y="2656999"/>
            <a:ext cx="3474083" cy="2024698"/>
          </a:xfrm>
          <a:prstGeom prst="rect">
            <a:avLst/>
          </a:prstGeom>
          <a:ln w="12700" cap="flat">
            <a:noFill/>
            <a:miter lim="400000"/>
          </a:ln>
          <a:effectLst/>
        </p:spPr>
      </p:pic>
      <p:pic>
        <p:nvPicPr>
          <p:cNvPr id="15" name="Picture 14" descr="The roof of the small brick building that is Magazine 8A has a curved roof piece at the ridge to allow natural ventilation. The contemporary photograph is from January 2022, source is Brisbane City Council.  ">
            <a:extLst>
              <a:ext uri="{FF2B5EF4-FFF2-40B4-BE49-F238E27FC236}">
                <a16:creationId xmlns:a16="http://schemas.microsoft.com/office/drawing/2014/main" id="{373D393D-92FD-4D0A-BA97-2A1BAAE68C13}"/>
              </a:ext>
            </a:extLst>
          </p:cNvPr>
          <p:cNvPicPr/>
          <p:nvPr/>
        </p:nvPicPr>
        <p:blipFill rotWithShape="1">
          <a:blip r:embed="rId6" cstate="email">
            <a:extLst>
              <a:ext uri="{28A0092B-C50C-407E-A947-70E740481C1C}">
                <a14:useLocalDpi xmlns:a14="http://schemas.microsoft.com/office/drawing/2010/main"/>
              </a:ext>
            </a:extLst>
          </a:blip>
          <a:srcRect b="-1322"/>
          <a:stretch/>
        </p:blipFill>
        <p:spPr bwMode="auto">
          <a:xfrm>
            <a:off x="4767985" y="4754879"/>
            <a:ext cx="3474083" cy="2012947"/>
          </a:xfrm>
          <a:prstGeom prst="rect">
            <a:avLst/>
          </a:prstGeom>
          <a:noFill/>
          <a:ln>
            <a:noFill/>
          </a:ln>
        </p:spPr>
      </p:pic>
    </p:spTree>
    <p:extLst>
      <p:ext uri="{BB962C8B-B14F-4D97-AF65-F5344CB8AC3E}">
        <p14:creationId xmlns:p14="http://schemas.microsoft.com/office/powerpoint/2010/main" val="178671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BF362E-F26F-4262-A730-CDC89536D359}"/>
              </a:ext>
            </a:extLst>
          </p:cNvPr>
          <p:cNvSpPr>
            <a:spLocks noGrp="1"/>
          </p:cNvSpPr>
          <p:nvPr>
            <p:ph type="title"/>
          </p:nvPr>
        </p:nvSpPr>
        <p:spPr>
          <a:xfrm>
            <a:off x="228600" y="0"/>
            <a:ext cx="8286750" cy="1076325"/>
          </a:xfrm>
        </p:spPr>
        <p:txBody>
          <a:bodyPr/>
          <a:lstStyle/>
          <a:p>
            <a:r>
              <a:rPr lang="en-AU" dirty="0"/>
              <a:t>Trail highlights </a:t>
            </a:r>
          </a:p>
        </p:txBody>
      </p:sp>
      <p:sp>
        <p:nvSpPr>
          <p:cNvPr id="11" name="TextBox 10">
            <a:extLst>
              <a:ext uri="{FF2B5EF4-FFF2-40B4-BE49-F238E27FC236}">
                <a16:creationId xmlns:a16="http://schemas.microsoft.com/office/drawing/2014/main" id="{C63F5802-8AAC-455D-81B9-C0BD9092FB9D}"/>
              </a:ext>
            </a:extLst>
          </p:cNvPr>
          <p:cNvSpPr txBox="1"/>
          <p:nvPr/>
        </p:nvSpPr>
        <p:spPr>
          <a:xfrm>
            <a:off x="628650" y="1531620"/>
            <a:ext cx="3943350" cy="2667477"/>
          </a:xfrm>
          <a:prstGeom prst="rect">
            <a:avLst/>
          </a:prstGeom>
        </p:spPr>
        <p:txBody>
          <a:bodyPr vert="horz" wrap="square" lIns="91440" tIns="45720" rIns="91440" bIns="45720" rtlCol="0" anchor="ctr">
            <a:normAutofit/>
          </a:bodyPr>
          <a:lstStyle/>
          <a:p>
            <a:endParaRPr lang="en-AU" sz="3000" dirty="0"/>
          </a:p>
        </p:txBody>
      </p:sp>
      <p:pic>
        <p:nvPicPr>
          <p:cNvPr id="13" name="Picture 12" descr="A picture containing outdoor, sky, grass, building&#10;&#10;Description automatically generated">
            <a:extLst>
              <a:ext uri="{FF2B5EF4-FFF2-40B4-BE49-F238E27FC236}">
                <a16:creationId xmlns:a16="http://schemas.microsoft.com/office/drawing/2014/main" id="{43CCE12A-1DA7-427C-B865-47FE35C694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221106"/>
            <a:ext cx="3509011" cy="4678680"/>
          </a:xfrm>
          <a:prstGeom prst="rect">
            <a:avLst/>
          </a:prstGeom>
        </p:spPr>
      </p:pic>
      <p:sp>
        <p:nvSpPr>
          <p:cNvPr id="14" name="TextBox 13">
            <a:extLst>
              <a:ext uri="{FF2B5EF4-FFF2-40B4-BE49-F238E27FC236}">
                <a16:creationId xmlns:a16="http://schemas.microsoft.com/office/drawing/2014/main" id="{CDE828FB-3E95-4B13-B820-D7FE8753DDD9}"/>
              </a:ext>
            </a:extLst>
          </p:cNvPr>
          <p:cNvSpPr txBox="1"/>
          <p:nvPr/>
        </p:nvSpPr>
        <p:spPr>
          <a:xfrm>
            <a:off x="228600" y="1360170"/>
            <a:ext cx="1908810" cy="4354830"/>
          </a:xfrm>
          <a:prstGeom prst="rect">
            <a:avLst/>
          </a:prstGeom>
        </p:spPr>
        <p:txBody>
          <a:bodyPr vert="horz" wrap="square" lIns="91440" tIns="45720" rIns="91440" bIns="45720" rtlCol="0" anchor="ctr">
            <a:normAutofit/>
          </a:bodyPr>
          <a:lstStyle/>
          <a:p>
            <a:endParaRPr lang="en-AU" sz="3000" dirty="0"/>
          </a:p>
        </p:txBody>
      </p:sp>
      <p:sp>
        <p:nvSpPr>
          <p:cNvPr id="15" name="TextBox 14">
            <a:extLst>
              <a:ext uri="{FF2B5EF4-FFF2-40B4-BE49-F238E27FC236}">
                <a16:creationId xmlns:a16="http://schemas.microsoft.com/office/drawing/2014/main" id="{C6546651-3763-4333-914E-CEA3072C15BD}"/>
              </a:ext>
            </a:extLst>
          </p:cNvPr>
          <p:cNvSpPr txBox="1"/>
          <p:nvPr/>
        </p:nvSpPr>
        <p:spPr>
          <a:xfrm>
            <a:off x="3823855" y="3429000"/>
            <a:ext cx="4797631" cy="2829295"/>
          </a:xfrm>
          <a:prstGeom prst="rect">
            <a:avLst/>
          </a:prstGeom>
        </p:spPr>
        <p:txBody>
          <a:bodyPr vert="horz" wrap="square" lIns="91440" tIns="45720" rIns="91440" bIns="45720" rtlCol="0" anchor="ctr">
            <a:normAutofit fontScale="92500" lnSpcReduction="20000"/>
          </a:bodyPr>
          <a:lstStyle/>
          <a:p>
            <a:r>
              <a:rPr lang="en-AU" sz="1800" dirty="0"/>
              <a:t>Sawtooth roofed factory buildings abound in the precinct giving an idea of the scale of the industry.</a:t>
            </a:r>
          </a:p>
          <a:p>
            <a:endParaRPr lang="en-AU" sz="1800" dirty="0"/>
          </a:p>
          <a:p>
            <a:r>
              <a:rPr lang="en-AU" sz="1800" dirty="0" err="1"/>
              <a:t>Sawtoothed</a:t>
            </a:r>
            <a:r>
              <a:rPr lang="en-AU" sz="1800" dirty="0"/>
              <a:t> roofs which were glazed on the vertical section allowed the indirect southern light to provide natural lighting inside the factory spaces and were a design import from the United States. </a:t>
            </a:r>
          </a:p>
          <a:p>
            <a:endParaRPr lang="en-AU" sz="1800" dirty="0"/>
          </a:p>
          <a:p>
            <a:r>
              <a:rPr lang="en-AU" sz="1800" dirty="0"/>
              <a:t>Many of the houses in the housing estate are virtually unchanged from their original designs. </a:t>
            </a:r>
          </a:p>
        </p:txBody>
      </p:sp>
      <p:pic>
        <p:nvPicPr>
          <p:cNvPr id="8" name="Picture 7">
            <a:extLst>
              <a:ext uri="{FF2B5EF4-FFF2-40B4-BE49-F238E27FC236}">
                <a16:creationId xmlns:a16="http://schemas.microsoft.com/office/drawing/2014/main" id="{95CD13A3-2554-4C2A-8B9F-377084C681A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306"/>
          <a:stretch/>
        </p:blipFill>
        <p:spPr>
          <a:xfrm>
            <a:off x="3931921" y="1176042"/>
            <a:ext cx="4983479" cy="2183129"/>
          </a:xfrm>
          <a:prstGeom prst="rect">
            <a:avLst/>
          </a:prstGeom>
        </p:spPr>
      </p:pic>
    </p:spTree>
    <p:extLst>
      <p:ext uri="{BB962C8B-B14F-4D97-AF65-F5344CB8AC3E}">
        <p14:creationId xmlns:p14="http://schemas.microsoft.com/office/powerpoint/2010/main" val="3441931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E6D2F5-059D-C37D-211F-2B3EB6C9D5F1}"/>
              </a:ext>
            </a:extLst>
          </p:cNvPr>
          <p:cNvSpPr>
            <a:spLocks noGrp="1"/>
          </p:cNvSpPr>
          <p:nvPr>
            <p:ph type="title"/>
          </p:nvPr>
        </p:nvSpPr>
        <p:spPr>
          <a:xfrm>
            <a:off x="321472" y="0"/>
            <a:ext cx="8193878" cy="1076325"/>
          </a:xfrm>
        </p:spPr>
        <p:txBody>
          <a:bodyPr/>
          <a:lstStyle/>
          <a:p>
            <a:r>
              <a:rPr lang="en-US" dirty="0">
                <a:cs typeface="Arial"/>
              </a:rPr>
              <a:t>Trail highlights </a:t>
            </a:r>
          </a:p>
        </p:txBody>
      </p:sp>
      <p:pic>
        <p:nvPicPr>
          <p:cNvPr id="5" name="Picture 5" descr="A picture containing sky, outdoor, transport, old&#10;&#10;Description automatically generated">
            <a:extLst>
              <a:ext uri="{FF2B5EF4-FFF2-40B4-BE49-F238E27FC236}">
                <a16:creationId xmlns:a16="http://schemas.microsoft.com/office/drawing/2014/main" id="{E8A65E1B-5CDF-EC6A-75C2-6A74DC12DE50}"/>
              </a:ext>
            </a:extLst>
          </p:cNvPr>
          <p:cNvPicPr>
            <a:picLocks noChangeAspect="1"/>
          </p:cNvPicPr>
          <p:nvPr/>
        </p:nvPicPr>
        <p:blipFill>
          <a:blip r:embed="rId3"/>
          <a:stretch>
            <a:fillRect/>
          </a:stretch>
        </p:blipFill>
        <p:spPr>
          <a:xfrm>
            <a:off x="321472" y="1170585"/>
            <a:ext cx="3772896" cy="3084174"/>
          </a:xfrm>
          <a:prstGeom prst="rect">
            <a:avLst/>
          </a:prstGeom>
        </p:spPr>
      </p:pic>
      <p:pic>
        <p:nvPicPr>
          <p:cNvPr id="8" name="Picture 8" descr="A picture containing floor, ground, indoor, ceiling&#10;&#10;Description automatically generated">
            <a:extLst>
              <a:ext uri="{FF2B5EF4-FFF2-40B4-BE49-F238E27FC236}">
                <a16:creationId xmlns:a16="http://schemas.microsoft.com/office/drawing/2014/main" id="{0BD7DA8C-AF1E-ADF5-2895-25E41A4FD8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1472" y="4368091"/>
            <a:ext cx="3772896" cy="2212265"/>
          </a:xfrm>
          <a:prstGeom prst="rect">
            <a:avLst/>
          </a:prstGeom>
        </p:spPr>
      </p:pic>
      <p:pic>
        <p:nvPicPr>
          <p:cNvPr id="13" name="Picture 5" descr="A picture containing outdoor, grass, sky, tree&#10;&#10;Description automatically generated">
            <a:extLst>
              <a:ext uri="{FF2B5EF4-FFF2-40B4-BE49-F238E27FC236}">
                <a16:creationId xmlns:a16="http://schemas.microsoft.com/office/drawing/2014/main" id="{715711C1-38BA-64B5-F0B2-252F0337B5B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99285" y="1353650"/>
            <a:ext cx="2023243" cy="1345916"/>
          </a:xfrm>
          <a:prstGeom prst="rect">
            <a:avLst/>
          </a:prstGeom>
        </p:spPr>
      </p:pic>
      <p:pic>
        <p:nvPicPr>
          <p:cNvPr id="17" name="Picture 11">
            <a:extLst>
              <a:ext uri="{FF2B5EF4-FFF2-40B4-BE49-F238E27FC236}">
                <a16:creationId xmlns:a16="http://schemas.microsoft.com/office/drawing/2014/main" id="{E1A30D32-15B5-065F-2D97-1F009669272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4780032" y="1349907"/>
            <a:ext cx="1877599" cy="1328751"/>
          </a:xfrm>
          <a:prstGeom prst="rect">
            <a:avLst/>
          </a:prstGeom>
        </p:spPr>
      </p:pic>
      <p:pic>
        <p:nvPicPr>
          <p:cNvPr id="10" name="Picture 9" descr="A picture containing text, road, outdoor, sky&#10;&#10;Description automatically generated">
            <a:extLst>
              <a:ext uri="{FF2B5EF4-FFF2-40B4-BE49-F238E27FC236}">
                <a16:creationId xmlns:a16="http://schemas.microsoft.com/office/drawing/2014/main" id="{0DA0BF4D-26D6-49C4-BDD2-D778D584723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0800000">
            <a:off x="6790496" y="2849971"/>
            <a:ext cx="2117076" cy="1308464"/>
          </a:xfrm>
          <a:prstGeom prst="rect">
            <a:avLst/>
          </a:prstGeom>
        </p:spPr>
      </p:pic>
      <p:pic>
        <p:nvPicPr>
          <p:cNvPr id="12" name="officeArt object" descr="A black and white aerial view of the Shell Machining Shop and Air Raid Shelter in 1965, from the Queensland State Archives. The large, long factory building shows multiple sawtooth roof forms. ">
            <a:extLst>
              <a:ext uri="{FF2B5EF4-FFF2-40B4-BE49-F238E27FC236}">
                <a16:creationId xmlns:a16="http://schemas.microsoft.com/office/drawing/2014/main" id="{B3406791-14EE-4069-BC6E-BC6B821B7ED0}"/>
              </a:ext>
            </a:extLst>
          </p:cNvPr>
          <p:cNvPicPr/>
          <p:nvPr/>
        </p:nvPicPr>
        <p:blipFill>
          <a:blip r:embed="rId8" cstate="email">
            <a:extLst>
              <a:ext uri="{28A0092B-C50C-407E-A947-70E740481C1C}">
                <a14:useLocalDpi xmlns:a14="http://schemas.microsoft.com/office/drawing/2010/main"/>
              </a:ext>
            </a:extLst>
          </a:blip>
          <a:stretch>
            <a:fillRect/>
          </a:stretch>
        </p:blipFill>
        <p:spPr>
          <a:xfrm>
            <a:off x="4780033" y="4340860"/>
            <a:ext cx="3586728" cy="1979930"/>
          </a:xfrm>
          <a:prstGeom prst="rect">
            <a:avLst/>
          </a:prstGeom>
          <a:ln w="12700" cap="flat">
            <a:noFill/>
            <a:miter lim="400000"/>
          </a:ln>
          <a:effectLst/>
        </p:spPr>
      </p:pic>
      <p:pic>
        <p:nvPicPr>
          <p:cNvPr id="14" name="officeArt object" descr="The Rocklea Munitions Works Laboratory, in 1944. The long rectangular brick building has a tiled roof with ventilator. Image sourced from National Archives of Australia. ">
            <a:extLst>
              <a:ext uri="{FF2B5EF4-FFF2-40B4-BE49-F238E27FC236}">
                <a16:creationId xmlns:a16="http://schemas.microsoft.com/office/drawing/2014/main" id="{64C0488C-22FD-4F29-AE7C-6106F1DBE618}"/>
              </a:ext>
            </a:extLst>
          </p:cNvPr>
          <p:cNvPicPr/>
          <p:nvPr/>
        </p:nvPicPr>
        <p:blipFill rotWithShape="1">
          <a:blip r:embed="rId9" cstate="email">
            <a:extLst>
              <a:ext uri="{28A0092B-C50C-407E-A947-70E740481C1C}">
                <a14:useLocalDpi xmlns:a14="http://schemas.microsoft.com/office/drawing/2010/main"/>
              </a:ext>
            </a:extLst>
          </a:blip>
          <a:srcRect/>
          <a:stretch/>
        </p:blipFill>
        <p:spPr>
          <a:xfrm>
            <a:off x="4780032" y="2841682"/>
            <a:ext cx="1877599" cy="1337661"/>
          </a:xfrm>
          <a:prstGeom prst="rect">
            <a:avLst/>
          </a:prstGeom>
          <a:ln w="12700" cap="flat">
            <a:noFill/>
            <a:miter lim="400000"/>
          </a:ln>
          <a:effectLst/>
        </p:spPr>
      </p:pic>
    </p:spTree>
    <p:extLst>
      <p:ext uri="{BB962C8B-B14F-4D97-AF65-F5344CB8AC3E}">
        <p14:creationId xmlns:p14="http://schemas.microsoft.com/office/powerpoint/2010/main" val="86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EA462C-2A69-4269-A9F8-6408E38BB369}"/>
              </a:ext>
            </a:extLst>
          </p:cNvPr>
          <p:cNvSpPr txBox="1"/>
          <p:nvPr/>
        </p:nvSpPr>
        <p:spPr>
          <a:xfrm>
            <a:off x="65543" y="6391852"/>
            <a:ext cx="2295525" cy="466148"/>
          </a:xfrm>
          <a:prstGeom prst="rect">
            <a:avLst/>
          </a:prstGeom>
        </p:spPr>
        <p:txBody>
          <a:bodyPr vert="horz" wrap="none" lIns="91440" tIns="45720" rIns="91440" bIns="45720" rtlCol="0" anchor="ctr">
            <a:normAutofit/>
          </a:bodyPr>
          <a:lstStyle/>
          <a:p>
            <a:pPr eaLnBrk="1" fontAlgn="auto" hangingPunct="1">
              <a:spcBef>
                <a:spcPts val="0"/>
              </a:spcBef>
              <a:spcAft>
                <a:spcPts val="0"/>
              </a:spcAft>
            </a:pPr>
            <a:endParaRPr lang="en-AU" sz="900" i="1">
              <a:solidFill>
                <a:prstClr val="black"/>
              </a:solidFill>
              <a:latin typeface="Arial" panose="020B0604020202020204"/>
              <a:ea typeface="+mn-ea"/>
            </a:endParaRPr>
          </a:p>
        </p:txBody>
      </p:sp>
      <p:sp>
        <p:nvSpPr>
          <p:cNvPr id="7" name="TextBox 6">
            <a:extLst>
              <a:ext uri="{FF2B5EF4-FFF2-40B4-BE49-F238E27FC236}">
                <a16:creationId xmlns:a16="http://schemas.microsoft.com/office/drawing/2014/main" id="{0AC398DB-4630-4CE0-8932-CA1305577042}"/>
              </a:ext>
            </a:extLst>
          </p:cNvPr>
          <p:cNvSpPr txBox="1"/>
          <p:nvPr/>
        </p:nvSpPr>
        <p:spPr>
          <a:xfrm>
            <a:off x="1200567" y="1397684"/>
            <a:ext cx="6318448" cy="707886"/>
          </a:xfrm>
          <a:prstGeom prst="rect">
            <a:avLst/>
          </a:prstGeom>
          <a:noFill/>
        </p:spPr>
        <p:txBody>
          <a:bodyPr wrap="square">
            <a:spAutoFit/>
          </a:bodyPr>
          <a:lstStyle/>
          <a:p>
            <a:pPr marL="0" lvl="1" algn="ctr" eaLnBrk="1" fontAlgn="auto" hangingPunct="1">
              <a:spcBef>
                <a:spcPts val="0"/>
              </a:spcBef>
              <a:spcAft>
                <a:spcPts val="600"/>
              </a:spcAft>
              <a:defRPr/>
            </a:pPr>
            <a:r>
              <a:rPr lang="en-AU" sz="4000" b="1">
                <a:solidFill>
                  <a:prstClr val="black"/>
                </a:solidFill>
                <a:latin typeface="Arial" panose="020B0604020202020204" pitchFamily="34" charset="0"/>
                <a:ea typeface="+mn-ea"/>
                <a:cs typeface="Arial" panose="020B0604020202020204" pitchFamily="34" charset="0"/>
              </a:rPr>
              <a:t>Questions?</a:t>
            </a:r>
            <a:endParaRPr lang="en-AU" sz="4000" b="1">
              <a:effectLst/>
              <a:latin typeface="Arial" panose="020B060402020202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33DF6C59-0612-4A81-B694-EB262CDD392B}"/>
              </a:ext>
            </a:extLst>
          </p:cNvPr>
          <p:cNvSpPr txBox="1"/>
          <p:nvPr/>
        </p:nvSpPr>
        <p:spPr>
          <a:xfrm>
            <a:off x="8532440" y="6497960"/>
            <a:ext cx="1047492" cy="360040"/>
          </a:xfrm>
          <a:prstGeom prst="rect">
            <a:avLst/>
          </a:prstGeom>
        </p:spPr>
        <p:txBody>
          <a:bodyPr vert="horz" wrap="none" lIns="91440" tIns="45720" rIns="91440" bIns="45720" rtlCol="0" anchor="ctr">
            <a:normAutofit/>
          </a:bodyPr>
          <a:lstStyle/>
          <a:p>
            <a:endParaRPr lang="en-AU" sz="1400" dirty="0">
              <a:cs typeface="Arial"/>
            </a:endParaRPr>
          </a:p>
        </p:txBody>
      </p:sp>
      <p:pic>
        <p:nvPicPr>
          <p:cNvPr id="12" name="officeArt object" descr="A woman wearing coveralls and leather gloves is shown operating equipment that is machining 25 pounder shells, similar to those manufactured at Rocklea Munitions Works. The image is undated and is sourced from State Library of Victoria.  ">
            <a:extLst>
              <a:ext uri="{FF2B5EF4-FFF2-40B4-BE49-F238E27FC236}">
                <a16:creationId xmlns:a16="http://schemas.microsoft.com/office/drawing/2014/main" id="{4412FAA0-A939-469F-8772-CB4CCCF013C9}"/>
              </a:ext>
            </a:extLst>
          </p:cNvPr>
          <p:cNvPicPr/>
          <p:nvPr/>
        </p:nvPicPr>
        <p:blipFill>
          <a:blip r:embed="rId3" cstate="email">
            <a:extLst>
              <a:ext uri="{28A0092B-C50C-407E-A947-70E740481C1C}">
                <a14:useLocalDpi xmlns:a14="http://schemas.microsoft.com/office/drawing/2010/main"/>
              </a:ext>
            </a:extLst>
          </a:blip>
          <a:srcRect/>
          <a:stretch>
            <a:fillRect/>
          </a:stretch>
        </p:blipFill>
        <p:spPr>
          <a:xfrm>
            <a:off x="2559883" y="2636912"/>
            <a:ext cx="3812317" cy="3024336"/>
          </a:xfrm>
          <a:prstGeom prst="rect">
            <a:avLst/>
          </a:prstGeom>
          <a:ln w="12700" cap="flat">
            <a:noFill/>
            <a:miter lim="400000"/>
          </a:ln>
          <a:effectLst/>
        </p:spPr>
      </p:pic>
    </p:spTree>
    <p:extLst>
      <p:ext uri="{BB962C8B-B14F-4D97-AF65-F5344CB8AC3E}">
        <p14:creationId xmlns:p14="http://schemas.microsoft.com/office/powerpoint/2010/main" val="1976543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BF1C88D2-437F-4563-A6DA-1B18BB578389}"/>
              </a:ext>
            </a:extLst>
          </p:cNvPr>
          <p:cNvSpPr>
            <a:spLocks noGrp="1"/>
          </p:cNvSpPr>
          <p:nvPr>
            <p:ph type="title"/>
          </p:nvPr>
        </p:nvSpPr>
        <p:spPr>
          <a:xfrm>
            <a:off x="251520" y="173831"/>
            <a:ext cx="8410419" cy="807244"/>
          </a:xfrm>
        </p:spPr>
        <p:txBody>
          <a:bodyPr>
            <a:noAutofit/>
          </a:bodyPr>
          <a:lstStyle/>
          <a:p>
            <a:r>
              <a:rPr lang="en-AU" sz="2800" kern="0">
                <a:latin typeface="Arial" panose="020B0604020202020204" pitchFamily="34" charset="0"/>
                <a:cs typeface="Arial" panose="020B0604020202020204" pitchFamily="34" charset="0"/>
              </a:rPr>
              <a:t>Presentation Overview </a:t>
            </a:r>
            <a:endParaRPr lang="en-AU" sz="2800"/>
          </a:p>
        </p:txBody>
      </p:sp>
      <p:sp>
        <p:nvSpPr>
          <p:cNvPr id="8" name="Rectangle 7">
            <a:extLst>
              <a:ext uri="{FF2B5EF4-FFF2-40B4-BE49-F238E27FC236}">
                <a16:creationId xmlns:a16="http://schemas.microsoft.com/office/drawing/2014/main" id="{980A1904-99D8-4B6D-8424-F6D72F3BBAE1}"/>
              </a:ext>
            </a:extLst>
          </p:cNvPr>
          <p:cNvSpPr/>
          <p:nvPr/>
        </p:nvSpPr>
        <p:spPr>
          <a:xfrm>
            <a:off x="707417" y="1268760"/>
            <a:ext cx="7906363" cy="3600986"/>
          </a:xfrm>
          <a:prstGeom prst="rect">
            <a:avLst/>
          </a:prstGeom>
        </p:spPr>
        <p:txBody>
          <a:bodyPr wrap="square" lIns="91440" tIns="45720" rIns="91440" bIns="45720" anchor="t">
            <a:spAutoFit/>
          </a:bodyPr>
          <a:lstStyle/>
          <a:p>
            <a:pPr>
              <a:spcBef>
                <a:spcPts val="0"/>
              </a:spcBef>
              <a:spcAft>
                <a:spcPts val="0"/>
              </a:spcAft>
            </a:pPr>
            <a:endParaRPr lang="en-AU">
              <a:ea typeface="+mn-ea"/>
              <a:cs typeface="Arial" panose="020B0604020202020204" pitchFamily="34" charset="0"/>
            </a:endParaRPr>
          </a:p>
          <a:p>
            <a:pPr>
              <a:spcBef>
                <a:spcPts val="0"/>
              </a:spcBef>
              <a:spcAft>
                <a:spcPts val="0"/>
              </a:spcAft>
            </a:pPr>
            <a:endParaRPr lang="en-AU">
              <a:solidFill>
                <a:prstClr val="black"/>
              </a:solidFill>
              <a:ea typeface="+mn-ea"/>
              <a:cs typeface="Arial" panose="020B0604020202020204" pitchFamily="34" charset="0"/>
            </a:endParaRPr>
          </a:p>
          <a:p>
            <a:pPr>
              <a:spcBef>
                <a:spcPts val="0"/>
              </a:spcBef>
              <a:spcAft>
                <a:spcPts val="0"/>
              </a:spcAft>
            </a:pPr>
            <a:endParaRPr lang="en-AU">
              <a:solidFill>
                <a:prstClr val="black"/>
              </a:solidFill>
              <a:ea typeface="+mn-ea"/>
              <a:cs typeface="Arial" panose="020B0604020202020204" pitchFamily="34" charset="0"/>
            </a:endParaRPr>
          </a:p>
          <a:p>
            <a:pPr>
              <a:spcBef>
                <a:spcPts val="0"/>
              </a:spcBef>
              <a:spcAft>
                <a:spcPts val="0"/>
              </a:spcAft>
            </a:pPr>
            <a:endParaRPr lang="en-AU">
              <a:solidFill>
                <a:prstClr val="black"/>
              </a:solidFill>
              <a:ea typeface="+mn-ea"/>
              <a:cs typeface="Arial" panose="020B0604020202020204" pitchFamily="34" charset="0"/>
            </a:endParaRPr>
          </a:p>
          <a:p>
            <a:pPr eaLnBrk="1" fontAlgn="auto" hangingPunct="1">
              <a:spcBef>
                <a:spcPts val="0"/>
              </a:spcBef>
              <a:spcAft>
                <a:spcPts val="0"/>
              </a:spcAft>
            </a:pPr>
            <a:endParaRPr lang="en-AU" sz="2000">
              <a:solidFill>
                <a:prstClr val="black"/>
              </a:solidFill>
              <a:latin typeface="Arial" panose="020B0604020202020204"/>
              <a:ea typeface="+mn-ea"/>
              <a:cs typeface="Arial" panose="020B0604020202020204" pitchFamily="34" charset="0"/>
            </a:endParaRPr>
          </a:p>
          <a:p>
            <a:pPr marL="285750" indent="-285750" eaLnBrk="1" fontAlgn="auto" hangingPunct="1">
              <a:spcBef>
                <a:spcPts val="0"/>
              </a:spcBef>
              <a:spcAft>
                <a:spcPts val="0"/>
              </a:spcAft>
              <a:buFont typeface="Arial" panose="020B0604020202020204" pitchFamily="34" charset="0"/>
              <a:buChar char="•"/>
            </a:pPr>
            <a:endParaRPr lang="en-AU" sz="2000">
              <a:solidFill>
                <a:prstClr val="black"/>
              </a:solidFill>
              <a:latin typeface="Arial" panose="020B0604020202020204"/>
              <a:ea typeface="+mn-ea"/>
              <a:cs typeface="Arial" panose="020B0604020202020204" pitchFamily="34" charset="0"/>
            </a:endParaRPr>
          </a:p>
          <a:p>
            <a:pPr marL="285750" indent="-285750" eaLnBrk="1" fontAlgn="auto" hangingPunct="1">
              <a:spcBef>
                <a:spcPts val="0"/>
              </a:spcBef>
              <a:spcAft>
                <a:spcPts val="0"/>
              </a:spcAft>
              <a:buFont typeface="Arial" panose="020B0604020202020204" pitchFamily="34" charset="0"/>
              <a:buChar char="•"/>
            </a:pPr>
            <a:endParaRPr lang="en-AU" sz="2000">
              <a:solidFill>
                <a:prstClr val="black"/>
              </a:solidFill>
              <a:latin typeface="Arial" panose="020B0604020202020204"/>
              <a:ea typeface="+mn-ea"/>
              <a:cs typeface="Arial" panose="020B0604020202020204" pitchFamily="34" charset="0"/>
            </a:endParaRPr>
          </a:p>
          <a:p>
            <a:pPr marL="285750" indent="-285750" eaLnBrk="1" fontAlgn="auto" hangingPunct="1">
              <a:spcBef>
                <a:spcPts val="0"/>
              </a:spcBef>
              <a:spcAft>
                <a:spcPts val="0"/>
              </a:spcAft>
              <a:buFont typeface="Arial" panose="020B0604020202020204" pitchFamily="34" charset="0"/>
              <a:buChar char="•"/>
            </a:pPr>
            <a:endParaRPr lang="en-AU" sz="2000">
              <a:solidFill>
                <a:prstClr val="black"/>
              </a:solidFill>
              <a:latin typeface="Arial" panose="020B0604020202020204"/>
              <a:ea typeface="+mn-ea"/>
              <a:cs typeface="Arial" panose="020B0604020202020204" pitchFamily="34" charset="0"/>
            </a:endParaRPr>
          </a:p>
          <a:p>
            <a:pPr marL="285750" indent="-285750" eaLnBrk="1" fontAlgn="auto" hangingPunct="1">
              <a:spcBef>
                <a:spcPts val="0"/>
              </a:spcBef>
              <a:spcAft>
                <a:spcPts val="0"/>
              </a:spcAft>
              <a:buFont typeface="Arial" panose="020B0604020202020204" pitchFamily="34" charset="0"/>
              <a:buChar char="•"/>
            </a:pPr>
            <a:endParaRPr lang="en-AU" sz="2000">
              <a:solidFill>
                <a:prstClr val="black"/>
              </a:solidFill>
              <a:latin typeface="Arial" panose="020B0604020202020204"/>
              <a:ea typeface="+mn-ea"/>
              <a:cs typeface="Arial" panose="020B0604020202020204" pitchFamily="34" charset="0"/>
            </a:endParaRPr>
          </a:p>
          <a:p>
            <a:pPr eaLnBrk="1" fontAlgn="auto" hangingPunct="1">
              <a:spcBef>
                <a:spcPts val="0"/>
              </a:spcBef>
              <a:spcAft>
                <a:spcPts val="0"/>
              </a:spcAft>
            </a:pPr>
            <a:endParaRPr lang="en-AU" sz="1600" i="1">
              <a:solidFill>
                <a:prstClr val="black"/>
              </a:solidFill>
              <a:latin typeface="Arial" panose="020B0604020202020204"/>
              <a:ea typeface="+mn-ea"/>
              <a:cs typeface="Arial" panose="020B0604020202020204" pitchFamily="34" charset="0"/>
            </a:endParaRPr>
          </a:p>
          <a:p>
            <a:pPr eaLnBrk="1" fontAlgn="auto" hangingPunct="1">
              <a:spcBef>
                <a:spcPts val="0"/>
              </a:spcBef>
              <a:spcAft>
                <a:spcPts val="0"/>
              </a:spcAft>
            </a:pPr>
            <a:endParaRPr lang="en-AU" sz="1600">
              <a:solidFill>
                <a:prstClr val="black"/>
              </a:solidFill>
              <a:latin typeface="Arial" panose="020B0604020202020204"/>
              <a:ea typeface="+mn-ea"/>
              <a:cs typeface="Arial" panose="020B0604020202020204" pitchFamily="34" charset="0"/>
            </a:endParaRPr>
          </a:p>
        </p:txBody>
      </p:sp>
      <p:sp>
        <p:nvSpPr>
          <p:cNvPr id="3" name="TextBox 2">
            <a:extLst>
              <a:ext uri="{FF2B5EF4-FFF2-40B4-BE49-F238E27FC236}">
                <a16:creationId xmlns:a16="http://schemas.microsoft.com/office/drawing/2014/main" id="{88046C1F-4612-632C-2D60-0F4EB468BA64}"/>
              </a:ext>
            </a:extLst>
          </p:cNvPr>
          <p:cNvSpPr txBox="1"/>
          <p:nvPr/>
        </p:nvSpPr>
        <p:spPr>
          <a:xfrm>
            <a:off x="482536" y="1543450"/>
            <a:ext cx="7948599" cy="240065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3000" dirty="0">
                <a:latin typeface="Arial"/>
                <a:ea typeface="ヒラギノ角ゴ Pro W3"/>
                <a:cs typeface="Arial"/>
              </a:rPr>
              <a:t>This presentation provides an overview of:</a:t>
            </a:r>
          </a:p>
          <a:p>
            <a:endParaRPr lang="en-US" sz="3000" dirty="0">
              <a:latin typeface="Arial"/>
              <a:ea typeface="ヒラギノ角ゴ Pro W3"/>
              <a:cs typeface="Arial"/>
            </a:endParaRPr>
          </a:p>
          <a:p>
            <a:pPr marL="457200" indent="-457200">
              <a:buFont typeface="Arial"/>
              <a:buChar char="•"/>
            </a:pPr>
            <a:r>
              <a:rPr lang="en-US" sz="3000" dirty="0">
                <a:latin typeface="Arial"/>
                <a:ea typeface="ヒラギノ角ゴ Pro W3"/>
                <a:cs typeface="Arial"/>
              </a:rPr>
              <a:t>Council's Local heritage trails program</a:t>
            </a:r>
          </a:p>
          <a:p>
            <a:pPr marL="457200" indent="-457200">
              <a:buFont typeface="Arial"/>
              <a:buChar char="•"/>
            </a:pPr>
            <a:endParaRPr lang="en-US" sz="3000" dirty="0">
              <a:latin typeface="Arial"/>
              <a:ea typeface="ヒラギノ角ゴ Pro W3"/>
              <a:cs typeface="Arial"/>
            </a:endParaRPr>
          </a:p>
          <a:p>
            <a:pPr marL="457200" indent="-457200">
              <a:buFont typeface="Arial"/>
              <a:buChar char="•"/>
            </a:pPr>
            <a:r>
              <a:rPr lang="en-US" sz="3000" dirty="0">
                <a:latin typeface="Arial"/>
                <a:ea typeface="ヒラギノ角ゴ Pro W3"/>
                <a:cs typeface="Arial"/>
              </a:rPr>
              <a:t>New heritage trails released</a:t>
            </a:r>
          </a:p>
        </p:txBody>
      </p:sp>
    </p:spTree>
    <p:extLst>
      <p:ext uri="{BB962C8B-B14F-4D97-AF65-F5344CB8AC3E}">
        <p14:creationId xmlns:p14="http://schemas.microsoft.com/office/powerpoint/2010/main" val="833912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5217D2-0D4E-4372-9B61-5D6A7AB083AC}"/>
              </a:ext>
            </a:extLst>
          </p:cNvPr>
          <p:cNvSpPr>
            <a:spLocks noGrp="1"/>
          </p:cNvSpPr>
          <p:nvPr>
            <p:ph type="title"/>
          </p:nvPr>
        </p:nvSpPr>
        <p:spPr>
          <a:xfrm>
            <a:off x="271400" y="129044"/>
            <a:ext cx="8372943" cy="807244"/>
          </a:xfrm>
        </p:spPr>
        <p:txBody>
          <a:bodyPr>
            <a:normAutofit/>
          </a:bodyPr>
          <a:lstStyle/>
          <a:p>
            <a:r>
              <a:rPr lang="en-AU" sz="2800">
                <a:cs typeface="Arial"/>
              </a:rPr>
              <a:t>Heritage Place Trails</a:t>
            </a:r>
            <a:endParaRPr lang="en-AU" sz="2800"/>
          </a:p>
        </p:txBody>
      </p:sp>
      <p:sp>
        <p:nvSpPr>
          <p:cNvPr id="4" name="TextBox 3">
            <a:extLst>
              <a:ext uri="{FF2B5EF4-FFF2-40B4-BE49-F238E27FC236}">
                <a16:creationId xmlns:a16="http://schemas.microsoft.com/office/drawing/2014/main" id="{F9F96EF3-D6E0-4206-9431-AB91D0B0905F}"/>
              </a:ext>
            </a:extLst>
          </p:cNvPr>
          <p:cNvSpPr txBox="1"/>
          <p:nvPr/>
        </p:nvSpPr>
        <p:spPr>
          <a:xfrm>
            <a:off x="1043608" y="2132856"/>
            <a:ext cx="5904656" cy="2448272"/>
          </a:xfrm>
          <a:prstGeom prst="rect">
            <a:avLst/>
          </a:prstGeom>
        </p:spPr>
        <p:txBody>
          <a:bodyPr vert="horz" wrap="square" lIns="91440" tIns="45720" rIns="91440" bIns="45720" rtlCol="0" anchor="ctr">
            <a:normAutofit/>
          </a:bodyPr>
          <a:lstStyle/>
          <a:p>
            <a:endParaRPr lang="en-AU" sz="3000">
              <a:cs typeface="Arial"/>
            </a:endParaRPr>
          </a:p>
          <a:p>
            <a:endParaRPr lang="en-AU" sz="3000">
              <a:cs typeface="Arial"/>
            </a:endParaRPr>
          </a:p>
        </p:txBody>
      </p:sp>
      <p:sp>
        <p:nvSpPr>
          <p:cNvPr id="7" name="TextBox 6">
            <a:extLst>
              <a:ext uri="{FF2B5EF4-FFF2-40B4-BE49-F238E27FC236}">
                <a16:creationId xmlns:a16="http://schemas.microsoft.com/office/drawing/2014/main" id="{0884B4EF-A37F-44EF-A54C-08262E92078E}"/>
              </a:ext>
            </a:extLst>
          </p:cNvPr>
          <p:cNvSpPr txBox="1"/>
          <p:nvPr/>
        </p:nvSpPr>
        <p:spPr>
          <a:xfrm>
            <a:off x="271400" y="1547429"/>
            <a:ext cx="8107952" cy="5042406"/>
          </a:xfrm>
          <a:prstGeom prst="rect">
            <a:avLst/>
          </a:prstGeom>
          <a:noFill/>
        </p:spPr>
        <p:txBody>
          <a:bodyPr wrap="square" lIns="91440" tIns="45720" rIns="91440" bIns="45720" anchor="t">
            <a:spAutoFit/>
          </a:bodyPr>
          <a:lstStyle/>
          <a:p>
            <a:pPr marL="342900" indent="-342900">
              <a:buFont typeface="Arial"/>
              <a:buChar char="•"/>
            </a:pPr>
            <a:endParaRPr lang="en-AU" sz="2000" dirty="0">
              <a:latin typeface="Arial"/>
              <a:ea typeface="Calibri"/>
              <a:cs typeface="Times New Roman"/>
            </a:endParaRPr>
          </a:p>
          <a:p>
            <a:pPr marL="342900" indent="-342900">
              <a:spcBef>
                <a:spcPts val="1000"/>
              </a:spcBef>
              <a:buFont typeface="Arial"/>
              <a:buChar char="•"/>
            </a:pPr>
            <a:r>
              <a:rPr lang="en-AU" dirty="0">
                <a:latin typeface="Arial"/>
                <a:ea typeface="Calibri"/>
                <a:cs typeface="Times New Roman"/>
              </a:rPr>
              <a:t>20 heritage walking trails </a:t>
            </a:r>
            <a:r>
              <a:rPr lang="en-AU" dirty="0">
                <a:latin typeface="Arial"/>
                <a:ea typeface="Calibri"/>
                <a:cs typeface="Arial"/>
              </a:rPr>
              <a:t>across Brisbane suburbs</a:t>
            </a:r>
            <a:endParaRPr lang="en-AU" dirty="0">
              <a:cs typeface="Arial"/>
            </a:endParaRPr>
          </a:p>
          <a:p>
            <a:pPr marL="342900" indent="-342900">
              <a:spcBef>
                <a:spcPts val="1000"/>
              </a:spcBef>
              <a:buFont typeface="Arial"/>
              <a:buChar char="•"/>
            </a:pPr>
            <a:r>
              <a:rPr lang="en-AU" dirty="0">
                <a:latin typeface="Arial"/>
                <a:ea typeface="Calibri"/>
                <a:cs typeface="Arial"/>
              </a:rPr>
              <a:t>Celebrate the stories of Brisbane's local heritage places</a:t>
            </a:r>
            <a:endParaRPr lang="en-AU" dirty="0">
              <a:ea typeface="Calibri"/>
              <a:cs typeface="Arial"/>
            </a:endParaRPr>
          </a:p>
          <a:p>
            <a:pPr marL="342900" indent="-342900">
              <a:spcBef>
                <a:spcPts val="1000"/>
              </a:spcBef>
              <a:buFont typeface="Arial"/>
              <a:buChar char="•"/>
            </a:pPr>
            <a:r>
              <a:rPr lang="en-US" dirty="0">
                <a:latin typeface="Arial"/>
                <a:cs typeface="Arial"/>
              </a:rPr>
              <a:t>15,475 views across all Heritage trails and landing webpage</a:t>
            </a:r>
          </a:p>
          <a:p>
            <a:pPr marL="342900" indent="-342900">
              <a:spcBef>
                <a:spcPts val="1000"/>
              </a:spcBef>
              <a:buFont typeface="Arial"/>
              <a:buChar char="•"/>
            </a:pPr>
            <a:r>
              <a:rPr lang="en-AU" dirty="0">
                <a:latin typeface="Arial"/>
                <a:ea typeface="Calibri"/>
                <a:cs typeface="Arial"/>
              </a:rPr>
              <a:t>New digital format = </a:t>
            </a:r>
            <a:r>
              <a:rPr lang="en-AU" dirty="0">
                <a:latin typeface="Arial"/>
                <a:ea typeface="Calibri"/>
                <a:cs typeface="Times New Roman"/>
              </a:rPr>
              <a:t>doubling of trails web page viewing time</a:t>
            </a:r>
          </a:p>
          <a:p>
            <a:pPr marL="342900" lvl="1" indent="-342900">
              <a:spcBef>
                <a:spcPts val="1000"/>
              </a:spcBef>
              <a:buFont typeface="Arial"/>
              <a:buChar char="•"/>
              <a:tabLst>
                <a:tab pos="361950" algn="l"/>
              </a:tabLst>
            </a:pPr>
            <a:r>
              <a:rPr lang="en-AU" dirty="0">
                <a:latin typeface="Arial"/>
                <a:cs typeface="Arial"/>
              </a:rPr>
              <a:t>Available at </a:t>
            </a:r>
            <a:r>
              <a:rPr lang="en-AU" dirty="0">
                <a:latin typeface="Arial"/>
                <a:cs typeface="Arial"/>
                <a:hlinkClick r:id="rId3"/>
              </a:rPr>
              <a:t>www.brisbane.qld.gov.au/things-to-see-and-do/outdoor-activities/walking-in-brisbane/heritage-trails</a:t>
            </a:r>
            <a:endParaRPr lang="en-AU" dirty="0">
              <a:latin typeface="Arial"/>
              <a:cs typeface="Arial"/>
            </a:endParaRPr>
          </a:p>
          <a:p>
            <a:pPr marL="0" lvl="1">
              <a:tabLst>
                <a:tab pos="361950" algn="l"/>
              </a:tabLst>
            </a:pPr>
            <a:endParaRPr lang="en-AU" sz="2000" dirty="0">
              <a:latin typeface="Arial"/>
              <a:cs typeface="Arial"/>
            </a:endParaRPr>
          </a:p>
          <a:p>
            <a:endParaRPr lang="en-AU" dirty="0">
              <a:cs typeface="Arial" charset="0"/>
            </a:endParaRPr>
          </a:p>
        </p:txBody>
      </p:sp>
    </p:spTree>
    <p:extLst>
      <p:ext uri="{BB962C8B-B14F-4D97-AF65-F5344CB8AC3E}">
        <p14:creationId xmlns:p14="http://schemas.microsoft.com/office/powerpoint/2010/main" val="3935812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B9E8AE-A93A-4001-BCB7-48E26DE56C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931" y="3708103"/>
            <a:ext cx="3469425" cy="2878543"/>
          </a:xfrm>
          <a:prstGeom prst="rect">
            <a:avLst/>
          </a:prstGeom>
        </p:spPr>
      </p:pic>
      <p:sp>
        <p:nvSpPr>
          <p:cNvPr id="3" name="Title 2">
            <a:extLst>
              <a:ext uri="{FF2B5EF4-FFF2-40B4-BE49-F238E27FC236}">
                <a16:creationId xmlns:a16="http://schemas.microsoft.com/office/drawing/2014/main" id="{98688770-CA49-465F-8966-315585B3799A}"/>
              </a:ext>
            </a:extLst>
          </p:cNvPr>
          <p:cNvSpPr>
            <a:spLocks noGrp="1"/>
          </p:cNvSpPr>
          <p:nvPr>
            <p:ph type="title"/>
          </p:nvPr>
        </p:nvSpPr>
        <p:spPr>
          <a:xfrm>
            <a:off x="308758" y="0"/>
            <a:ext cx="8835242" cy="1076325"/>
          </a:xfrm>
        </p:spPr>
        <p:txBody>
          <a:bodyPr/>
          <a:lstStyle/>
          <a:p>
            <a:r>
              <a:rPr lang="en-AU" dirty="0"/>
              <a:t>Digital trail delivery</a:t>
            </a:r>
          </a:p>
        </p:txBody>
      </p:sp>
      <p:sp>
        <p:nvSpPr>
          <p:cNvPr id="4" name="TextBox 3">
            <a:extLst>
              <a:ext uri="{FF2B5EF4-FFF2-40B4-BE49-F238E27FC236}">
                <a16:creationId xmlns:a16="http://schemas.microsoft.com/office/drawing/2014/main" id="{AB54DD79-3B1C-4162-9745-625C03932F88}"/>
              </a:ext>
            </a:extLst>
          </p:cNvPr>
          <p:cNvSpPr txBox="1"/>
          <p:nvPr/>
        </p:nvSpPr>
        <p:spPr>
          <a:xfrm>
            <a:off x="5645888" y="1722474"/>
            <a:ext cx="3205717" cy="3971261"/>
          </a:xfrm>
          <a:prstGeom prst="rect">
            <a:avLst/>
          </a:prstGeom>
        </p:spPr>
        <p:txBody>
          <a:bodyPr vert="horz" wrap="square" lIns="91440" tIns="45720" rIns="91440" bIns="45720" rtlCol="0" anchor="ctr">
            <a:normAutofit/>
          </a:bodyPr>
          <a:lstStyle/>
          <a:p>
            <a:endParaRPr lang="en-AU" sz="3000" dirty="0"/>
          </a:p>
        </p:txBody>
      </p:sp>
      <p:sp>
        <p:nvSpPr>
          <p:cNvPr id="7" name="TextBox 6">
            <a:extLst>
              <a:ext uri="{FF2B5EF4-FFF2-40B4-BE49-F238E27FC236}">
                <a16:creationId xmlns:a16="http://schemas.microsoft.com/office/drawing/2014/main" id="{D0931385-502F-4C7B-9891-13B827804E65}"/>
              </a:ext>
            </a:extLst>
          </p:cNvPr>
          <p:cNvSpPr txBox="1"/>
          <p:nvPr/>
        </p:nvSpPr>
        <p:spPr>
          <a:xfrm>
            <a:off x="3966358" y="1456515"/>
            <a:ext cx="4775711" cy="4265783"/>
          </a:xfrm>
          <a:prstGeom prst="rect">
            <a:avLst/>
          </a:prstGeom>
          <a:noFill/>
        </p:spPr>
        <p:txBody>
          <a:bodyPr wrap="square" lIns="91440" tIns="45720" rIns="91440" bIns="45720" anchor="t">
            <a:spAutoFit/>
          </a:bodyPr>
          <a:lstStyle/>
          <a:p>
            <a:pPr marL="800100" lvl="1" indent="-342900">
              <a:buFont typeface="Arial" panose="020B0604020202020204" pitchFamily="34" charset="0"/>
              <a:buChar char="•"/>
            </a:pPr>
            <a:endParaRPr lang="en-AU" sz="2400" dirty="0">
              <a:latin typeface="Arial"/>
              <a:ea typeface="Calibri"/>
              <a:cs typeface="Arial"/>
            </a:endParaRPr>
          </a:p>
          <a:p>
            <a:pPr marL="800100" lvl="1" indent="-342900">
              <a:buFont typeface="Arial" panose="020B0604020202020204" pitchFamily="34" charset="0"/>
              <a:buChar char="•"/>
            </a:pPr>
            <a:r>
              <a:rPr lang="en-AU" dirty="0">
                <a:latin typeface="Arial"/>
                <a:ea typeface="Calibri"/>
                <a:cs typeface="Arial"/>
              </a:rPr>
              <a:t>A</a:t>
            </a:r>
            <a:r>
              <a:rPr lang="en-AU" sz="2400" dirty="0">
                <a:latin typeface="Arial"/>
                <a:ea typeface="Calibri"/>
                <a:cs typeface="Arial"/>
              </a:rPr>
              <a:t>ccessible anytime on any device</a:t>
            </a:r>
          </a:p>
          <a:p>
            <a:pPr marL="800100" lvl="1" indent="-342900">
              <a:buFont typeface="Arial" panose="020B0604020202020204" pitchFamily="34" charset="0"/>
              <a:buChar char="•"/>
            </a:pPr>
            <a:endParaRPr lang="en-AU" sz="2400" dirty="0">
              <a:latin typeface="Arial"/>
              <a:ea typeface="Calibri"/>
              <a:cs typeface="Times New Roman"/>
            </a:endParaRPr>
          </a:p>
          <a:p>
            <a:pPr marL="800100" lvl="1" indent="-342900">
              <a:buFont typeface="Arial"/>
              <a:buChar char="•"/>
            </a:pPr>
            <a:r>
              <a:rPr lang="en-AU" sz="2400" dirty="0">
                <a:latin typeface="Arial"/>
                <a:ea typeface="Calibri"/>
                <a:cs typeface="Times New Roman"/>
              </a:rPr>
              <a:t>Downloadable, printable PDF </a:t>
            </a:r>
          </a:p>
          <a:p>
            <a:pPr marL="800100" lvl="1" indent="-342900">
              <a:buFont typeface="Arial"/>
              <a:buChar char="•"/>
            </a:pPr>
            <a:endParaRPr lang="en-AU" sz="2400" dirty="0">
              <a:latin typeface="Arial"/>
              <a:ea typeface="Calibri"/>
              <a:cs typeface="Times New Roman"/>
            </a:endParaRPr>
          </a:p>
          <a:p>
            <a:pPr marL="800100" lvl="1" indent="-342900">
              <a:buFont typeface="Arial"/>
              <a:buChar char="•"/>
            </a:pPr>
            <a:r>
              <a:rPr lang="en-AU" dirty="0">
                <a:latin typeface="Arial"/>
                <a:ea typeface="Calibri"/>
                <a:cs typeface="Times New Roman"/>
              </a:rPr>
              <a:t>A</a:t>
            </a:r>
            <a:r>
              <a:rPr lang="en-AU" sz="2400" dirty="0">
                <a:latin typeface="Arial"/>
                <a:ea typeface="Calibri"/>
                <a:cs typeface="Times New Roman"/>
              </a:rPr>
              <a:t>lternative text operability -  accessibility</a:t>
            </a:r>
          </a:p>
          <a:p>
            <a:pPr marL="800100" lvl="1" indent="-342900">
              <a:buFont typeface="Arial"/>
              <a:buChar char="•"/>
            </a:pPr>
            <a:endParaRPr lang="en-AU" sz="2400" dirty="0">
              <a:latin typeface="Arial"/>
              <a:ea typeface="Calibri"/>
              <a:cs typeface="Times New Roman"/>
            </a:endParaRPr>
          </a:p>
          <a:p>
            <a:pPr>
              <a:spcBef>
                <a:spcPct val="30000"/>
              </a:spcBef>
            </a:pPr>
            <a:endParaRPr lang="en-AU" dirty="0">
              <a:cs typeface="Arial"/>
            </a:endParaRPr>
          </a:p>
        </p:txBody>
      </p:sp>
      <p:pic>
        <p:nvPicPr>
          <p:cNvPr id="10" name="Picture 9">
            <a:extLst>
              <a:ext uri="{FF2B5EF4-FFF2-40B4-BE49-F238E27FC236}">
                <a16:creationId xmlns:a16="http://schemas.microsoft.com/office/drawing/2014/main" id="{22519268-6AF5-4A5B-B1CD-FA464D1754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4991" y="1231926"/>
            <a:ext cx="2083304" cy="2878544"/>
          </a:xfrm>
          <a:prstGeom prst="rect">
            <a:avLst/>
          </a:prstGeom>
        </p:spPr>
      </p:pic>
    </p:spTree>
    <p:extLst>
      <p:ext uri="{BB962C8B-B14F-4D97-AF65-F5344CB8AC3E}">
        <p14:creationId xmlns:p14="http://schemas.microsoft.com/office/powerpoint/2010/main" val="282012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4AB910-2E6B-5A4B-ECC6-0DB925B897BB}"/>
              </a:ext>
            </a:extLst>
          </p:cNvPr>
          <p:cNvSpPr>
            <a:spLocks noGrp="1"/>
          </p:cNvSpPr>
          <p:nvPr>
            <p:ph type="body" idx="1"/>
          </p:nvPr>
        </p:nvSpPr>
        <p:spPr>
          <a:xfrm>
            <a:off x="449394" y="1450242"/>
            <a:ext cx="4185799" cy="697232"/>
          </a:xfrm>
        </p:spPr>
        <p:txBody>
          <a:bodyPr>
            <a:noAutofit/>
          </a:bodyPr>
          <a:lstStyle/>
          <a:p>
            <a:r>
              <a:rPr lang="en-US" dirty="0">
                <a:cs typeface="Arial"/>
              </a:rPr>
              <a:t>Salisbury War </a:t>
            </a:r>
            <a:endParaRPr lang="en-US" dirty="0"/>
          </a:p>
          <a:p>
            <a:r>
              <a:rPr lang="en-US" dirty="0">
                <a:cs typeface="Arial"/>
              </a:rPr>
              <a:t>Industries heritage trail</a:t>
            </a:r>
            <a:endParaRPr lang="en-US" dirty="0"/>
          </a:p>
        </p:txBody>
      </p:sp>
      <p:pic>
        <p:nvPicPr>
          <p:cNvPr id="7" name="Picture 7" descr="A picture containing website&#10;&#10;Description automatically generated">
            <a:extLst>
              <a:ext uri="{FF2B5EF4-FFF2-40B4-BE49-F238E27FC236}">
                <a16:creationId xmlns:a16="http://schemas.microsoft.com/office/drawing/2014/main" id="{BD1FBA9C-F742-CEF5-B585-4613F8D559A0}"/>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534391" y="2321536"/>
            <a:ext cx="3228608" cy="3955222"/>
          </a:xfrm>
        </p:spPr>
      </p:pic>
      <p:sp>
        <p:nvSpPr>
          <p:cNvPr id="4" name="Text Placeholder 3">
            <a:extLst>
              <a:ext uri="{FF2B5EF4-FFF2-40B4-BE49-F238E27FC236}">
                <a16:creationId xmlns:a16="http://schemas.microsoft.com/office/drawing/2014/main" id="{1EA7BE6A-A253-2988-D3FE-BCBE3317FD6E}"/>
              </a:ext>
            </a:extLst>
          </p:cNvPr>
          <p:cNvSpPr>
            <a:spLocks noGrp="1"/>
          </p:cNvSpPr>
          <p:nvPr>
            <p:ph type="body" sz="quarter" idx="3"/>
          </p:nvPr>
        </p:nvSpPr>
        <p:spPr>
          <a:xfrm>
            <a:off x="4806818" y="1323562"/>
            <a:ext cx="3887788" cy="823912"/>
          </a:xfrm>
        </p:spPr>
        <p:txBody>
          <a:bodyPr>
            <a:noAutofit/>
          </a:bodyPr>
          <a:lstStyle/>
          <a:p>
            <a:r>
              <a:rPr lang="en-US" dirty="0">
                <a:cs typeface="Arial"/>
              </a:rPr>
              <a:t>Brisbane City Centre</a:t>
            </a:r>
          </a:p>
          <a:p>
            <a:r>
              <a:rPr lang="en-US" dirty="0">
                <a:cs typeface="Arial"/>
              </a:rPr>
              <a:t>heritage place trail</a:t>
            </a:r>
          </a:p>
        </p:txBody>
      </p:sp>
      <p:pic>
        <p:nvPicPr>
          <p:cNvPr id="8" name="Picture 8" descr="A picture containing diagram&#10;&#10;Description automatically generated">
            <a:extLst>
              <a:ext uri="{FF2B5EF4-FFF2-40B4-BE49-F238E27FC236}">
                <a16:creationId xmlns:a16="http://schemas.microsoft.com/office/drawing/2014/main" id="{C2F6ED85-4049-959B-ACF9-DD4C0A8EC888}"/>
              </a:ext>
            </a:extLst>
          </p:cNvPr>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4806818" y="2321536"/>
            <a:ext cx="3228608" cy="3955222"/>
          </a:xfrm>
        </p:spPr>
      </p:pic>
      <p:sp>
        <p:nvSpPr>
          <p:cNvPr id="6" name="Title 5">
            <a:extLst>
              <a:ext uri="{FF2B5EF4-FFF2-40B4-BE49-F238E27FC236}">
                <a16:creationId xmlns:a16="http://schemas.microsoft.com/office/drawing/2014/main" id="{ABDE146C-F625-DD07-6A5E-B6A922A72C2A}"/>
              </a:ext>
            </a:extLst>
          </p:cNvPr>
          <p:cNvSpPr>
            <a:spLocks noGrp="1"/>
          </p:cNvSpPr>
          <p:nvPr>
            <p:ph type="title"/>
          </p:nvPr>
        </p:nvSpPr>
        <p:spPr>
          <a:xfrm>
            <a:off x="308758" y="0"/>
            <a:ext cx="8206592" cy="1076325"/>
          </a:xfrm>
        </p:spPr>
        <p:txBody>
          <a:bodyPr>
            <a:normAutofit/>
          </a:bodyPr>
          <a:lstStyle/>
          <a:p>
            <a:r>
              <a:rPr lang="en-AU" dirty="0">
                <a:ea typeface="+mj-lt"/>
                <a:cs typeface="+mj-lt"/>
              </a:rPr>
              <a:t>New releases</a:t>
            </a:r>
            <a:endParaRPr lang="en-US" dirty="0"/>
          </a:p>
        </p:txBody>
      </p:sp>
    </p:spTree>
    <p:extLst>
      <p:ext uri="{BB962C8B-B14F-4D97-AF65-F5344CB8AC3E}">
        <p14:creationId xmlns:p14="http://schemas.microsoft.com/office/powerpoint/2010/main" val="181344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480B8A-0053-47BD-AFC3-A22059479BF3}"/>
              </a:ext>
            </a:extLst>
          </p:cNvPr>
          <p:cNvSpPr>
            <a:spLocks noGrp="1"/>
          </p:cNvSpPr>
          <p:nvPr>
            <p:ph type="title"/>
          </p:nvPr>
        </p:nvSpPr>
        <p:spPr>
          <a:xfrm>
            <a:off x="251520" y="134233"/>
            <a:ext cx="8327663" cy="807244"/>
          </a:xfrm>
        </p:spPr>
        <p:txBody>
          <a:bodyPr>
            <a:normAutofit/>
          </a:bodyPr>
          <a:lstStyle/>
          <a:p>
            <a:r>
              <a:rPr lang="en-US" sz="2800">
                <a:latin typeface="Arial" panose="020B0604020202020204" pitchFamily="34" charset="0"/>
                <a:cs typeface="Arial" panose="020B0604020202020204" pitchFamily="34" charset="0"/>
              </a:rPr>
              <a:t>B</a:t>
            </a:r>
            <a:r>
              <a:rPr lang="en-AU" sz="2800" err="1">
                <a:latin typeface="Arial" panose="020B0604020202020204" pitchFamily="34" charset="0"/>
                <a:cs typeface="Arial" panose="020B0604020202020204" pitchFamily="34" charset="0"/>
              </a:rPr>
              <a:t>risbane</a:t>
            </a:r>
            <a:r>
              <a:rPr lang="en-AU" sz="2800">
                <a:latin typeface="Arial" panose="020B0604020202020204" pitchFamily="34" charset="0"/>
                <a:cs typeface="Arial" panose="020B0604020202020204" pitchFamily="34" charset="0"/>
              </a:rPr>
              <a:t> City Centre Heritage Place Trail </a:t>
            </a:r>
            <a:endParaRPr lang="en-AU" sz="2800"/>
          </a:p>
        </p:txBody>
      </p:sp>
      <p:sp>
        <p:nvSpPr>
          <p:cNvPr id="5" name="TextBox 4">
            <a:extLst>
              <a:ext uri="{FF2B5EF4-FFF2-40B4-BE49-F238E27FC236}">
                <a16:creationId xmlns:a16="http://schemas.microsoft.com/office/drawing/2014/main" id="{18EA462C-2A69-4269-A9F8-6408E38BB369}"/>
              </a:ext>
            </a:extLst>
          </p:cNvPr>
          <p:cNvSpPr txBox="1"/>
          <p:nvPr/>
        </p:nvSpPr>
        <p:spPr>
          <a:xfrm>
            <a:off x="65543" y="6391852"/>
            <a:ext cx="2295525" cy="466148"/>
          </a:xfrm>
          <a:prstGeom prst="rect">
            <a:avLst/>
          </a:prstGeom>
        </p:spPr>
        <p:txBody>
          <a:bodyPr vert="horz" wrap="none" lIns="91440" tIns="45720" rIns="91440" bIns="45720" rtlCol="0" anchor="ctr">
            <a:normAutofit/>
          </a:bodyPr>
          <a:lstStyle/>
          <a:p>
            <a:pPr eaLnBrk="1" fontAlgn="auto" hangingPunct="1">
              <a:spcBef>
                <a:spcPts val="0"/>
              </a:spcBef>
              <a:spcAft>
                <a:spcPts val="0"/>
              </a:spcAft>
            </a:pPr>
            <a:endParaRPr lang="en-AU" sz="900" i="1">
              <a:solidFill>
                <a:prstClr val="black"/>
              </a:solidFill>
              <a:latin typeface="Arial" panose="020B0604020202020204"/>
              <a:ea typeface="+mn-ea"/>
            </a:endParaRPr>
          </a:p>
        </p:txBody>
      </p:sp>
      <p:sp>
        <p:nvSpPr>
          <p:cNvPr id="7" name="TextBox 6">
            <a:extLst>
              <a:ext uri="{FF2B5EF4-FFF2-40B4-BE49-F238E27FC236}">
                <a16:creationId xmlns:a16="http://schemas.microsoft.com/office/drawing/2014/main" id="{B7774C8A-4933-48C0-9BCD-D55BBDEBFD32}"/>
              </a:ext>
            </a:extLst>
          </p:cNvPr>
          <p:cNvSpPr txBox="1"/>
          <p:nvPr/>
        </p:nvSpPr>
        <p:spPr>
          <a:xfrm>
            <a:off x="4135305" y="1443841"/>
            <a:ext cx="4776502" cy="3970318"/>
          </a:xfrm>
          <a:prstGeom prst="rect">
            <a:avLst/>
          </a:prstGeom>
          <a:noFill/>
        </p:spPr>
        <p:txBody>
          <a:bodyPr wrap="square" lIns="91440" tIns="45720" rIns="91440" bIns="45720" anchor="t">
            <a:spAutoFit/>
          </a:bodyPr>
          <a:lstStyle/>
          <a:p>
            <a:pPr marL="342900" indent="-342900">
              <a:spcBef>
                <a:spcPct val="30000"/>
              </a:spcBef>
              <a:buFont typeface="Symbol,Sans-Serif" panose="05050102010706020507" pitchFamily="18" charset="2"/>
              <a:buChar char=""/>
            </a:pPr>
            <a:r>
              <a:rPr lang="en-AU" dirty="0">
                <a:latin typeface="Arial"/>
                <a:ea typeface="Times New Roman" panose="02020603050405020304" pitchFamily="18" charset="0"/>
                <a:cs typeface="Arial"/>
              </a:rPr>
              <a:t>Most popular trail</a:t>
            </a:r>
          </a:p>
          <a:p>
            <a:pPr marL="342900" indent="-342900">
              <a:spcBef>
                <a:spcPct val="30000"/>
              </a:spcBef>
              <a:buFont typeface="Symbol,Sans-Serif" panose="05050102010706020507" pitchFamily="18" charset="2"/>
              <a:buChar char=""/>
            </a:pPr>
            <a:r>
              <a:rPr lang="en-AU" dirty="0">
                <a:latin typeface="Arial"/>
                <a:ea typeface="Times New Roman" panose="02020603050405020304" pitchFamily="18" charset="0"/>
                <a:cs typeface="Arial"/>
              </a:rPr>
              <a:t>25 stops</a:t>
            </a:r>
            <a:endParaRPr lang="en-AU" dirty="0"/>
          </a:p>
          <a:p>
            <a:pPr marL="342900" indent="-342900">
              <a:spcBef>
                <a:spcPct val="30000"/>
              </a:spcBef>
              <a:buFont typeface="Symbol,Sans-Serif" panose="05050102010706020507" pitchFamily="18" charset="2"/>
              <a:buChar char=""/>
            </a:pPr>
            <a:r>
              <a:rPr lang="en-AU" dirty="0">
                <a:latin typeface="Arial"/>
                <a:ea typeface="Times New Roman" panose="02020603050405020304" pitchFamily="18" charset="0"/>
                <a:cs typeface="Arial"/>
              </a:rPr>
              <a:t>Compliment City Centre Master Plan</a:t>
            </a:r>
            <a:endParaRPr lang="en-AU" dirty="0">
              <a:cs typeface="Arial" charset="0"/>
            </a:endParaRPr>
          </a:p>
          <a:p>
            <a:pPr marL="342900" indent="-342900">
              <a:spcBef>
                <a:spcPct val="30000"/>
              </a:spcBef>
              <a:buFont typeface="Symbol,Sans-Serif" panose="05050102010706020507" pitchFamily="18" charset="2"/>
              <a:buChar char=""/>
            </a:pPr>
            <a:r>
              <a:rPr lang="en-AU" dirty="0">
                <a:latin typeface="Arial"/>
                <a:ea typeface="Times New Roman" panose="02020603050405020304" pitchFamily="18" charset="0"/>
                <a:cs typeface="Arial"/>
              </a:rPr>
              <a:t>Digitalisation includes refresh, new detail information</a:t>
            </a:r>
            <a:endParaRPr lang="en-AU" dirty="0">
              <a:cs typeface="Arial"/>
            </a:endParaRPr>
          </a:p>
          <a:p>
            <a:pPr marL="342900" indent="-342900">
              <a:spcBef>
                <a:spcPct val="30000"/>
              </a:spcBef>
              <a:buFont typeface="Symbol,Sans-Serif" panose="05050102010706020507" pitchFamily="18" charset="2"/>
              <a:buChar char=""/>
            </a:pPr>
            <a:r>
              <a:rPr lang="en-AU" dirty="0">
                <a:latin typeface="Arial"/>
                <a:ea typeface="ヒラギノ角ゴ Pro W3"/>
                <a:cs typeface="Arial"/>
              </a:rPr>
              <a:t>Social media and big screen marketing</a:t>
            </a:r>
            <a:endParaRPr lang="en-AU" dirty="0">
              <a:cs typeface="Arial"/>
            </a:endParaRPr>
          </a:p>
          <a:p>
            <a:pPr>
              <a:spcBef>
                <a:spcPct val="30000"/>
              </a:spcBef>
            </a:pPr>
            <a:endParaRPr lang="en-AU" dirty="0">
              <a:cs typeface="Arial"/>
            </a:endParaRPr>
          </a:p>
        </p:txBody>
      </p:sp>
      <p:pic>
        <p:nvPicPr>
          <p:cNvPr id="6" name="Picture 7" descr="A picture containing diagram&#10;&#10;Description automatically generated">
            <a:extLst>
              <a:ext uri="{FF2B5EF4-FFF2-40B4-BE49-F238E27FC236}">
                <a16:creationId xmlns:a16="http://schemas.microsoft.com/office/drawing/2014/main" id="{B4926165-36C3-B627-47CA-51B75A4F0CC3}"/>
              </a:ext>
            </a:extLst>
          </p:cNvPr>
          <p:cNvPicPr>
            <a:picLocks noChangeAspect="1"/>
          </p:cNvPicPr>
          <p:nvPr/>
        </p:nvPicPr>
        <p:blipFill>
          <a:blip r:embed="rId3"/>
          <a:stretch>
            <a:fillRect/>
          </a:stretch>
        </p:blipFill>
        <p:spPr>
          <a:xfrm>
            <a:off x="251520" y="1276561"/>
            <a:ext cx="3655462" cy="5065004"/>
          </a:xfrm>
          <a:prstGeom prst="rect">
            <a:avLst/>
          </a:prstGeom>
        </p:spPr>
      </p:pic>
    </p:spTree>
    <p:extLst>
      <p:ext uri="{BB962C8B-B14F-4D97-AF65-F5344CB8AC3E}">
        <p14:creationId xmlns:p14="http://schemas.microsoft.com/office/powerpoint/2010/main" val="2712986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EF4979-FDDC-7D1C-AFA6-41FC23D1EB0C}"/>
              </a:ext>
            </a:extLst>
          </p:cNvPr>
          <p:cNvSpPr>
            <a:spLocks noGrp="1"/>
          </p:cNvSpPr>
          <p:nvPr>
            <p:ph type="title"/>
          </p:nvPr>
        </p:nvSpPr>
        <p:spPr>
          <a:xfrm>
            <a:off x="331808" y="0"/>
            <a:ext cx="8183542" cy="1076325"/>
          </a:xfrm>
        </p:spPr>
        <p:txBody>
          <a:bodyPr/>
          <a:lstStyle/>
          <a:p>
            <a:r>
              <a:rPr lang="en-US" dirty="0">
                <a:cs typeface="Arial"/>
              </a:rPr>
              <a:t>Salisbury War Industries Heritage Trail</a:t>
            </a:r>
            <a:endParaRPr lang="en-US" dirty="0"/>
          </a:p>
        </p:txBody>
      </p:sp>
      <p:pic>
        <p:nvPicPr>
          <p:cNvPr id="4" name="Picture 4" descr="Timeline&#10;&#10;Description automatically generated">
            <a:extLst>
              <a:ext uri="{FF2B5EF4-FFF2-40B4-BE49-F238E27FC236}">
                <a16:creationId xmlns:a16="http://schemas.microsoft.com/office/drawing/2014/main" id="{85CCB073-6CD7-8236-6E74-C2803F9DC49B}"/>
              </a:ext>
            </a:extLst>
          </p:cNvPr>
          <p:cNvPicPr>
            <a:picLocks noChangeAspect="1"/>
          </p:cNvPicPr>
          <p:nvPr/>
        </p:nvPicPr>
        <p:blipFill>
          <a:blip r:embed="rId3"/>
          <a:stretch>
            <a:fillRect/>
          </a:stretch>
        </p:blipFill>
        <p:spPr>
          <a:xfrm>
            <a:off x="331808" y="1262743"/>
            <a:ext cx="3480171" cy="5047861"/>
          </a:xfrm>
          <a:prstGeom prst="rect">
            <a:avLst/>
          </a:prstGeom>
        </p:spPr>
      </p:pic>
      <p:sp>
        <p:nvSpPr>
          <p:cNvPr id="8" name="TextBox 7">
            <a:extLst>
              <a:ext uri="{FF2B5EF4-FFF2-40B4-BE49-F238E27FC236}">
                <a16:creationId xmlns:a16="http://schemas.microsoft.com/office/drawing/2014/main" id="{605726EE-0F26-00EC-6D8F-4BA46C01D23B}"/>
              </a:ext>
            </a:extLst>
          </p:cNvPr>
          <p:cNvSpPr txBox="1"/>
          <p:nvPr/>
        </p:nvSpPr>
        <p:spPr>
          <a:xfrm>
            <a:off x="4025735" y="2366284"/>
            <a:ext cx="5012516" cy="195438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342900" indent="-342900">
              <a:spcBef>
                <a:spcPts val="1000"/>
              </a:spcBef>
              <a:buFont typeface="Symbol,Sans-Serif" panose="05050102010706020507" pitchFamily="18" charset="2"/>
              <a:buChar char=""/>
            </a:pPr>
            <a:r>
              <a:rPr lang="en-US" dirty="0">
                <a:latin typeface="Arial"/>
                <a:ea typeface="ヒラギノ角ゴ Pro W3"/>
                <a:cs typeface="Arial"/>
              </a:rPr>
              <a:t>New trail</a:t>
            </a:r>
          </a:p>
          <a:p>
            <a:pPr marL="342900" indent="-342900">
              <a:spcBef>
                <a:spcPts val="1000"/>
              </a:spcBef>
              <a:buFont typeface="Symbol,Sans-Serif" panose="05050102010706020507" pitchFamily="18" charset="2"/>
              <a:buChar char=""/>
            </a:pPr>
            <a:r>
              <a:rPr lang="en-US" dirty="0">
                <a:latin typeface="Arial"/>
                <a:ea typeface="ヒラギノ角ゴ Pro W3"/>
                <a:cs typeface="Arial"/>
              </a:rPr>
              <a:t>Story of Brisbane's War efforts</a:t>
            </a:r>
          </a:p>
          <a:p>
            <a:pPr marL="342900" indent="-342900">
              <a:spcBef>
                <a:spcPts val="1000"/>
              </a:spcBef>
              <a:buFont typeface="Symbol,Sans-Serif" panose="05050102010706020507" pitchFamily="18" charset="2"/>
              <a:buChar char=""/>
            </a:pPr>
            <a:r>
              <a:rPr lang="en-US" dirty="0">
                <a:latin typeface="Arial"/>
                <a:ea typeface="ヒラギノ角ゴ Pro W3"/>
                <a:cs typeface="Arial"/>
              </a:rPr>
              <a:t>Unique collection of places</a:t>
            </a:r>
          </a:p>
          <a:p>
            <a:pPr marL="342900" indent="-342900">
              <a:spcBef>
                <a:spcPts val="1000"/>
              </a:spcBef>
              <a:buFont typeface="Symbol,Sans-Serif" panose="05050102010706020507" pitchFamily="18" charset="2"/>
              <a:buChar char=""/>
            </a:pPr>
            <a:r>
              <a:rPr lang="en-US" dirty="0" err="1">
                <a:latin typeface="Arial"/>
                <a:ea typeface="ヒラギノ角ゴ Pro W3"/>
                <a:cs typeface="Arial"/>
              </a:rPr>
              <a:t>Rocklea</a:t>
            </a:r>
            <a:r>
              <a:rPr lang="en-US" dirty="0">
                <a:latin typeface="Arial"/>
                <a:ea typeface="ヒラギノ角ゴ Pro W3"/>
                <a:cs typeface="Arial"/>
              </a:rPr>
              <a:t> Munitions Works</a:t>
            </a:r>
          </a:p>
        </p:txBody>
      </p:sp>
    </p:spTree>
    <p:extLst>
      <p:ext uri="{BB962C8B-B14F-4D97-AF65-F5344CB8AC3E}">
        <p14:creationId xmlns:p14="http://schemas.microsoft.com/office/powerpoint/2010/main" val="245682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0A8941-8083-F99B-1CF3-4665E128FA72}"/>
              </a:ext>
            </a:extLst>
          </p:cNvPr>
          <p:cNvSpPr>
            <a:spLocks noGrp="1"/>
          </p:cNvSpPr>
          <p:nvPr>
            <p:ph type="title"/>
          </p:nvPr>
        </p:nvSpPr>
        <p:spPr>
          <a:xfrm>
            <a:off x="249998" y="0"/>
            <a:ext cx="8265352" cy="1076325"/>
          </a:xfrm>
        </p:spPr>
        <p:txBody>
          <a:bodyPr/>
          <a:lstStyle/>
          <a:p>
            <a:r>
              <a:rPr lang="en-US" dirty="0" err="1">
                <a:cs typeface="Arial"/>
              </a:rPr>
              <a:t>Rocklea</a:t>
            </a:r>
            <a:r>
              <a:rPr lang="en-US" dirty="0">
                <a:cs typeface="Arial"/>
              </a:rPr>
              <a:t> Munitions Works</a:t>
            </a:r>
          </a:p>
        </p:txBody>
      </p:sp>
      <p:pic>
        <p:nvPicPr>
          <p:cNvPr id="7" name="Picture 7">
            <a:extLst>
              <a:ext uri="{FF2B5EF4-FFF2-40B4-BE49-F238E27FC236}">
                <a16:creationId xmlns:a16="http://schemas.microsoft.com/office/drawing/2014/main" id="{000984EB-F913-99F4-3583-6FC9D26C4D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7882" y="1143113"/>
            <a:ext cx="3903584" cy="3503612"/>
          </a:xfrm>
          <a:prstGeom prst="rect">
            <a:avLst/>
          </a:prstGeom>
        </p:spPr>
      </p:pic>
      <p:sp>
        <p:nvSpPr>
          <p:cNvPr id="6" name="TextBox 5">
            <a:extLst>
              <a:ext uri="{FF2B5EF4-FFF2-40B4-BE49-F238E27FC236}">
                <a16:creationId xmlns:a16="http://schemas.microsoft.com/office/drawing/2014/main" id="{CEF655F0-2909-9F71-298C-D8C75BB02618}"/>
              </a:ext>
            </a:extLst>
          </p:cNvPr>
          <p:cNvSpPr txBox="1"/>
          <p:nvPr/>
        </p:nvSpPr>
        <p:spPr>
          <a:xfrm>
            <a:off x="377882" y="4648962"/>
            <a:ext cx="2615316" cy="30777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400" dirty="0">
                <a:latin typeface="Arial"/>
                <a:ea typeface="ヒラギノ角ゴ Pro W3"/>
                <a:cs typeface="Arial"/>
              </a:rPr>
              <a:t>1946 Aerial</a:t>
            </a:r>
          </a:p>
        </p:txBody>
      </p:sp>
      <p:sp>
        <p:nvSpPr>
          <p:cNvPr id="10" name="TextBox 9">
            <a:extLst>
              <a:ext uri="{FF2B5EF4-FFF2-40B4-BE49-F238E27FC236}">
                <a16:creationId xmlns:a16="http://schemas.microsoft.com/office/drawing/2014/main" id="{98EC17C5-7A37-7CA7-941B-8B1C9DF5B598}"/>
              </a:ext>
            </a:extLst>
          </p:cNvPr>
          <p:cNvSpPr txBox="1"/>
          <p:nvPr/>
        </p:nvSpPr>
        <p:spPr>
          <a:xfrm>
            <a:off x="4751796" y="4648962"/>
            <a:ext cx="2272869" cy="30777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400" dirty="0">
                <a:latin typeface="Arial"/>
                <a:ea typeface="ヒラギノ角ゴ Pro W3"/>
                <a:cs typeface="Arial"/>
              </a:rPr>
              <a:t>2022 Aerial</a:t>
            </a:r>
          </a:p>
        </p:txBody>
      </p:sp>
      <p:sp>
        <p:nvSpPr>
          <p:cNvPr id="14" name="TextBox 13">
            <a:extLst>
              <a:ext uri="{FF2B5EF4-FFF2-40B4-BE49-F238E27FC236}">
                <a16:creationId xmlns:a16="http://schemas.microsoft.com/office/drawing/2014/main" id="{DC9A203F-CDA8-359F-A820-3ED574897568}"/>
              </a:ext>
            </a:extLst>
          </p:cNvPr>
          <p:cNvSpPr txBox="1"/>
          <p:nvPr/>
        </p:nvSpPr>
        <p:spPr>
          <a:xfrm>
            <a:off x="254219" y="5001959"/>
            <a:ext cx="8261131" cy="156966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endParaRPr lang="en-US" dirty="0">
              <a:cs typeface="Arial"/>
            </a:endParaRPr>
          </a:p>
          <a:p>
            <a:pPr marL="342900" indent="-342900">
              <a:buFont typeface="Arial"/>
              <a:buChar char="•"/>
            </a:pPr>
            <a:r>
              <a:rPr lang="en-US" dirty="0">
                <a:latin typeface="Arial"/>
                <a:ea typeface="ヒラギノ角ゴ Pro W3"/>
                <a:cs typeface="Arial"/>
              </a:rPr>
              <a:t>Variety of buildings - ammunition and artillery production, Mess halls, factories, lead press, guard houses, housing</a:t>
            </a:r>
          </a:p>
          <a:p>
            <a:pPr marL="342900" indent="-342900">
              <a:buFont typeface="Arial"/>
              <a:buChar char="•"/>
            </a:pPr>
            <a:endParaRPr lang="en-US" dirty="0">
              <a:cs typeface="Arial"/>
            </a:endParaRPr>
          </a:p>
        </p:txBody>
      </p:sp>
      <p:pic>
        <p:nvPicPr>
          <p:cNvPr id="2051" name="Picture 7">
            <a:extLst>
              <a:ext uri="{FF2B5EF4-FFF2-40B4-BE49-F238E27FC236}">
                <a16:creationId xmlns:a16="http://schemas.microsoft.com/office/drawing/2014/main" id="{3081FADC-CAF0-4A74-AFD0-AF6C9F1002D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51797" y="1143112"/>
            <a:ext cx="4107570" cy="347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031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2" name="Picture 12" descr="A picture containing text, person&#10;&#10;Description automatically generated">
            <a:extLst>
              <a:ext uri="{FF2B5EF4-FFF2-40B4-BE49-F238E27FC236}">
                <a16:creationId xmlns:a16="http://schemas.microsoft.com/office/drawing/2014/main" id="{E960C00E-EAD5-4374-9FE5-90D83EAC51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63" y="0"/>
            <a:ext cx="2842352" cy="2266960"/>
          </a:xfrm>
          <a:prstGeom prst="rect">
            <a:avLst/>
          </a:prstGeom>
        </p:spPr>
      </p:pic>
      <p:pic>
        <p:nvPicPr>
          <p:cNvPr id="6" name="Picture 6" descr="Text, letter&#10;&#10;Description automatically generated">
            <a:extLst>
              <a:ext uri="{FF2B5EF4-FFF2-40B4-BE49-F238E27FC236}">
                <a16:creationId xmlns:a16="http://schemas.microsoft.com/office/drawing/2014/main" id="{EA69FC74-968D-1485-70E8-93372064D4D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39123" y="-1"/>
            <a:ext cx="2842352" cy="2267733"/>
          </a:xfrm>
          <a:prstGeom prst="rect">
            <a:avLst/>
          </a:prstGeom>
        </p:spPr>
      </p:pic>
      <p:pic>
        <p:nvPicPr>
          <p:cNvPr id="11" name="Picture 11" descr="A picture containing text, person, black, white&#10;&#10;Description automatically generated">
            <a:extLst>
              <a:ext uri="{FF2B5EF4-FFF2-40B4-BE49-F238E27FC236}">
                <a16:creationId xmlns:a16="http://schemas.microsoft.com/office/drawing/2014/main" id="{31B0F3A5-E60C-9C94-5FC7-BE5BE6376E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 y="2339690"/>
            <a:ext cx="2789791" cy="2208616"/>
          </a:xfrm>
          <a:prstGeom prst="rect">
            <a:avLst/>
          </a:prstGeom>
        </p:spPr>
      </p:pic>
      <p:pic>
        <p:nvPicPr>
          <p:cNvPr id="10" name="Picture 10">
            <a:extLst>
              <a:ext uri="{FF2B5EF4-FFF2-40B4-BE49-F238E27FC236}">
                <a16:creationId xmlns:a16="http://schemas.microsoft.com/office/drawing/2014/main" id="{70F28FE1-CB38-3599-A3E1-B3DA693B24C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4"/>
          <a:stretch/>
        </p:blipFill>
        <p:spPr>
          <a:xfrm>
            <a:off x="2799533" y="2339760"/>
            <a:ext cx="2789811" cy="2208617"/>
          </a:xfrm>
          <a:prstGeom prst="rect">
            <a:avLst/>
          </a:prstGeom>
        </p:spPr>
      </p:pic>
      <p:pic>
        <p:nvPicPr>
          <p:cNvPr id="4" name="Picture 4">
            <a:extLst>
              <a:ext uri="{FF2B5EF4-FFF2-40B4-BE49-F238E27FC236}">
                <a16:creationId xmlns:a16="http://schemas.microsoft.com/office/drawing/2014/main" id="{CDA6C1C9-8AD0-21A5-DA51-771445E8F8A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5"/>
          <a:stretch/>
        </p:blipFill>
        <p:spPr>
          <a:xfrm>
            <a:off x="20" y="4616536"/>
            <a:ext cx="2789791" cy="2241464"/>
          </a:xfrm>
          <a:prstGeom prst="rect">
            <a:avLst/>
          </a:prstGeom>
        </p:spPr>
      </p:pic>
      <p:pic>
        <p:nvPicPr>
          <p:cNvPr id="7" name="Picture 7" descr="Timeline&#10;&#10;Description automatically generated">
            <a:extLst>
              <a:ext uri="{FF2B5EF4-FFF2-40B4-BE49-F238E27FC236}">
                <a16:creationId xmlns:a16="http://schemas.microsoft.com/office/drawing/2014/main" id="{ADFACE21-18E4-F22F-ECEE-107CD6D4696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2"/>
          <a:stretch/>
        </p:blipFill>
        <p:spPr>
          <a:xfrm>
            <a:off x="2799533" y="4616536"/>
            <a:ext cx="2789814" cy="2250607"/>
          </a:xfrm>
          <a:prstGeom prst="rect">
            <a:avLst/>
          </a:prstGeom>
        </p:spPr>
      </p:pic>
      <p:sp>
        <p:nvSpPr>
          <p:cNvPr id="13" name="TextBox 12">
            <a:extLst>
              <a:ext uri="{FF2B5EF4-FFF2-40B4-BE49-F238E27FC236}">
                <a16:creationId xmlns:a16="http://schemas.microsoft.com/office/drawing/2014/main" id="{1EA5DE5B-076D-31D5-3C84-F8DBCEA9E5F8}"/>
              </a:ext>
            </a:extLst>
          </p:cNvPr>
          <p:cNvSpPr txBox="1"/>
          <p:nvPr/>
        </p:nvSpPr>
        <p:spPr>
          <a:xfrm>
            <a:off x="5625771" y="2068120"/>
            <a:ext cx="3518229" cy="30469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342900" indent="-342900">
              <a:buFont typeface="Arial"/>
              <a:buChar char="•"/>
            </a:pPr>
            <a:r>
              <a:rPr lang="en-US" dirty="0">
                <a:solidFill>
                  <a:schemeClr val="bg1"/>
                </a:solidFill>
                <a:latin typeface="Arial"/>
                <a:ea typeface="ヒラギノ角ゴ Pro W3"/>
                <a:cs typeface="Arial"/>
              </a:rPr>
              <a:t>3,000 people employed at peak operation (May 1943)  </a:t>
            </a:r>
            <a:endParaRPr lang="en-US" dirty="0">
              <a:solidFill>
                <a:schemeClr val="bg1"/>
              </a:solidFill>
            </a:endParaRPr>
          </a:p>
          <a:p>
            <a:pPr marL="342900" indent="-342900">
              <a:buFont typeface="Arial"/>
              <a:buChar char="•"/>
            </a:pPr>
            <a:endParaRPr lang="en-US" dirty="0">
              <a:solidFill>
                <a:schemeClr val="bg1"/>
              </a:solidFill>
              <a:latin typeface="Arial"/>
              <a:ea typeface="ヒラギノ角ゴ Pro W3"/>
              <a:cs typeface="Arial"/>
            </a:endParaRPr>
          </a:p>
          <a:p>
            <a:pPr marL="342900" indent="-342900">
              <a:buFont typeface="Arial"/>
              <a:buChar char="•"/>
            </a:pPr>
            <a:r>
              <a:rPr lang="en-US" dirty="0">
                <a:solidFill>
                  <a:schemeClr val="bg1"/>
                </a:solidFill>
                <a:latin typeface="Arial"/>
                <a:ea typeface="ヒラギノ角ゴ Pro W3"/>
                <a:cs typeface="Arial"/>
              </a:rPr>
              <a:t>Majority of workforce women </a:t>
            </a:r>
          </a:p>
          <a:p>
            <a:pPr marL="342900" indent="-342900">
              <a:buFont typeface="Arial"/>
              <a:buChar char="•"/>
            </a:pPr>
            <a:endParaRPr lang="en-US" dirty="0">
              <a:solidFill>
                <a:schemeClr val="bg1"/>
              </a:solidFill>
              <a:cs typeface="Arial"/>
            </a:endParaRPr>
          </a:p>
        </p:txBody>
      </p:sp>
      <p:sp>
        <p:nvSpPr>
          <p:cNvPr id="3" name="Title 2">
            <a:extLst>
              <a:ext uri="{FF2B5EF4-FFF2-40B4-BE49-F238E27FC236}">
                <a16:creationId xmlns:a16="http://schemas.microsoft.com/office/drawing/2014/main" id="{D1F082A7-B646-0EB4-5209-643BF1936108}"/>
              </a:ext>
            </a:extLst>
          </p:cNvPr>
          <p:cNvSpPr>
            <a:spLocks noGrp="1"/>
          </p:cNvSpPr>
          <p:nvPr>
            <p:ph type="title"/>
          </p:nvPr>
        </p:nvSpPr>
        <p:spPr>
          <a:xfrm>
            <a:off x="5891631" y="0"/>
            <a:ext cx="3249205" cy="1076325"/>
          </a:xfrm>
        </p:spPr>
        <p:txBody>
          <a:bodyPr>
            <a:normAutofit/>
          </a:bodyPr>
          <a:lstStyle/>
          <a:p>
            <a:r>
              <a:rPr lang="en-AU" dirty="0">
                <a:solidFill>
                  <a:schemeClr val="tx1"/>
                </a:solidFill>
              </a:rPr>
              <a:t>The workforce </a:t>
            </a:r>
          </a:p>
        </p:txBody>
      </p:sp>
    </p:spTree>
    <p:extLst>
      <p:ext uri="{BB962C8B-B14F-4D97-AF65-F5344CB8AC3E}">
        <p14:creationId xmlns:p14="http://schemas.microsoft.com/office/powerpoint/2010/main" val="346899749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z="30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510</Words>
  <Application>Microsoft Office PowerPoint</Application>
  <PresentationFormat>On-screen Show (4:3)</PresentationFormat>
  <Paragraphs>86</Paragraphs>
  <Slides>14</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Symbol,Sans-Serif</vt:lpstr>
      <vt:lpstr>1_Custom Design</vt:lpstr>
      <vt:lpstr>Custom Design</vt:lpstr>
      <vt:lpstr>PowerPoint Presentation</vt:lpstr>
      <vt:lpstr>Presentation Overview </vt:lpstr>
      <vt:lpstr>Heritage Place Trails</vt:lpstr>
      <vt:lpstr>Digital trail delivery</vt:lpstr>
      <vt:lpstr>New releases</vt:lpstr>
      <vt:lpstr>Brisbane City Centre Heritage Place Trail </vt:lpstr>
      <vt:lpstr>Salisbury War Industries Heritage Trail</vt:lpstr>
      <vt:lpstr>Rocklea Munitions Works</vt:lpstr>
      <vt:lpstr>The workforce </vt:lpstr>
      <vt:lpstr>Trail highlights </vt:lpstr>
      <vt:lpstr>Trail highlights </vt:lpstr>
      <vt:lpstr>Trail highlights </vt:lpstr>
      <vt:lpstr>Trail highlights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2022-06-13T02:15:43Z</dcterms:modified>
</cp:coreProperties>
</file>