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notesMasterIdLst>
    <p:notesMasterId r:id="rId27"/>
  </p:notesMasterIdLst>
  <p:sldIdLst>
    <p:sldId id="256" r:id="rId5"/>
    <p:sldId id="257" r:id="rId6"/>
    <p:sldId id="258" r:id="rId7"/>
    <p:sldId id="259" r:id="rId8"/>
    <p:sldId id="260" r:id="rId9"/>
    <p:sldId id="261" r:id="rId10"/>
    <p:sldId id="262" r:id="rId11"/>
    <p:sldId id="263" r:id="rId12"/>
    <p:sldId id="278" r:id="rId13"/>
    <p:sldId id="268" r:id="rId14"/>
    <p:sldId id="269" r:id="rId15"/>
    <p:sldId id="270" r:id="rId16"/>
    <p:sldId id="271" r:id="rId17"/>
    <p:sldId id="272" r:id="rId18"/>
    <p:sldId id="274" r:id="rId19"/>
    <p:sldId id="273" r:id="rId20"/>
    <p:sldId id="275" r:id="rId21"/>
    <p:sldId id="276" r:id="rId22"/>
    <p:sldId id="266" r:id="rId23"/>
    <p:sldId id="277" r:id="rId24"/>
    <p:sldId id="264" r:id="rId25"/>
    <p:sldId id="265" r:id="rId26"/>
  </p:sldIdLst>
  <p:sldSz cx="18288000" cy="10287000"/>
  <p:notesSz cx="6858000" cy="9144000"/>
  <p:embeddedFontLst>
    <p:embeddedFont>
      <p:font typeface="Avenir LT Std 45 Book" panose="020B0502020203020204" pitchFamily="34" charset="0"/>
      <p:regular r:id="rId28"/>
    </p:embeddedFont>
    <p:embeddedFont>
      <p:font typeface="Avenir LT Std 65 Medium" panose="020B0803020203020204" pitchFamily="34" charset="0"/>
      <p:bold r:id="rId29"/>
    </p:embeddedFont>
    <p:embeddedFont>
      <p:font typeface="Calibri" panose="020F0502020204030204" pitchFamily="34" charset="0"/>
      <p:regular r:id="rId30"/>
      <p:bold r:id="rId31"/>
      <p:italic r:id="rId32"/>
      <p:boldItalic r:id="rId3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C5C99"/>
  </p:clrMru>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D710C30-8249-482D-911E-9064F8CFB7B4}" v="617" dt="2021-12-16T02:05:37.06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4583" autoAdjust="0"/>
    <p:restoredTop sz="86358" autoAdjust="0"/>
  </p:normalViewPr>
  <p:slideViewPr>
    <p:cSldViewPr>
      <p:cViewPr varScale="1">
        <p:scale>
          <a:sx n="41" d="100"/>
          <a:sy n="41" d="100"/>
        </p:scale>
        <p:origin x="34" y="30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microsoft.com/office/2015/10/relationships/revisionInfo" Target="revisionInfo.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6.fntdata"/><Relationship Id="rId38"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font" Target="fonts/font2.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5.fntdata"/><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font" Target="fonts/font1.fntdata"/><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4.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font" Target="fonts/font3.fntdata"/><Relationship Id="rId35"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melia Westerman" userId="68d966ac6ecbc3c4" providerId="LiveId" clId="{FD710C30-8249-482D-911E-9064F8CFB7B4}"/>
    <pc:docChg chg="undo custSel modSld sldOrd">
      <pc:chgData name="Amelia Westerman" userId="68d966ac6ecbc3c4" providerId="LiveId" clId="{FD710C30-8249-482D-911E-9064F8CFB7B4}" dt="2021-12-16T02:05:38.696" v="3956" actId="962"/>
      <pc:docMkLst>
        <pc:docMk/>
      </pc:docMkLst>
      <pc:sldChg chg="addSp delSp modSp mod">
        <pc:chgData name="Amelia Westerman" userId="68d966ac6ecbc3c4" providerId="LiveId" clId="{FD710C30-8249-482D-911E-9064F8CFB7B4}" dt="2021-12-02T23:03:24.163" v="615" actId="732"/>
        <pc:sldMkLst>
          <pc:docMk/>
          <pc:sldMk cId="0" sldId="256"/>
        </pc:sldMkLst>
        <pc:spChg chg="mod topLvl">
          <ac:chgData name="Amelia Westerman" userId="68d966ac6ecbc3c4" providerId="LiveId" clId="{FD710C30-8249-482D-911E-9064F8CFB7B4}" dt="2021-12-02T04:41:17.872" v="0" actId="165"/>
          <ac:spMkLst>
            <pc:docMk/>
            <pc:sldMk cId="0" sldId="256"/>
            <ac:spMk id="4" creationId="{00000000-0000-0000-0000-000000000000}"/>
          </ac:spMkLst>
        </pc:spChg>
        <pc:spChg chg="mod topLvl">
          <ac:chgData name="Amelia Westerman" userId="68d966ac6ecbc3c4" providerId="LiveId" clId="{FD710C30-8249-482D-911E-9064F8CFB7B4}" dt="2021-12-02T04:41:17.872" v="0" actId="165"/>
          <ac:spMkLst>
            <pc:docMk/>
            <pc:sldMk cId="0" sldId="256"/>
            <ac:spMk id="5" creationId="{00000000-0000-0000-0000-000000000000}"/>
          </ac:spMkLst>
        </pc:spChg>
        <pc:spChg chg="add mod">
          <ac:chgData name="Amelia Westerman" userId="68d966ac6ecbc3c4" providerId="LiveId" clId="{FD710C30-8249-482D-911E-9064F8CFB7B4}" dt="2021-12-02T04:48:08.147" v="422" actId="13244"/>
          <ac:spMkLst>
            <pc:docMk/>
            <pc:sldMk cId="0" sldId="256"/>
            <ac:spMk id="9" creationId="{06FF4751-1139-4EAB-9906-41DF06C8B48B}"/>
          </ac:spMkLst>
        </pc:spChg>
        <pc:grpChg chg="del">
          <ac:chgData name="Amelia Westerman" userId="68d966ac6ecbc3c4" providerId="LiveId" clId="{FD710C30-8249-482D-911E-9064F8CFB7B4}" dt="2021-12-02T04:41:17.872" v="0" actId="165"/>
          <ac:grpSpMkLst>
            <pc:docMk/>
            <pc:sldMk cId="0" sldId="256"/>
            <ac:grpSpMk id="3" creationId="{00000000-0000-0000-0000-000000000000}"/>
          </ac:grpSpMkLst>
        </pc:grpChg>
        <pc:grpChg chg="mod">
          <ac:chgData name="Amelia Westerman" userId="68d966ac6ecbc3c4" providerId="LiveId" clId="{FD710C30-8249-482D-911E-9064F8CFB7B4}" dt="2021-12-02T04:41:31.714" v="1" actId="962"/>
          <ac:grpSpMkLst>
            <pc:docMk/>
            <pc:sldMk cId="0" sldId="256"/>
            <ac:grpSpMk id="12" creationId="{B42E3D50-BD27-42E9-A9B0-50B615BF257C}"/>
          </ac:grpSpMkLst>
        </pc:grpChg>
        <pc:grpChg chg="mod">
          <ac:chgData name="Amelia Westerman" userId="68d966ac6ecbc3c4" providerId="LiveId" clId="{FD710C30-8249-482D-911E-9064F8CFB7B4}" dt="2021-12-02T04:48:21.284" v="423" actId="962"/>
          <ac:grpSpMkLst>
            <pc:docMk/>
            <pc:sldMk cId="0" sldId="256"/>
            <ac:grpSpMk id="19" creationId="{E1ECD5EF-9E63-491B-963A-C5EA5BBCB8E0}"/>
          </ac:grpSpMkLst>
        </pc:grpChg>
        <pc:picChg chg="mod modCrop">
          <ac:chgData name="Amelia Westerman" userId="68d966ac6ecbc3c4" providerId="LiveId" clId="{FD710C30-8249-482D-911E-9064F8CFB7B4}" dt="2021-12-02T23:03:24.163" v="615" actId="732"/>
          <ac:picMkLst>
            <pc:docMk/>
            <pc:sldMk cId="0" sldId="256"/>
            <ac:picMk id="2" creationId="{00000000-0000-0000-0000-000000000000}"/>
          </ac:picMkLst>
        </pc:picChg>
      </pc:sldChg>
      <pc:sldChg chg="addSp delSp modSp mod">
        <pc:chgData name="Amelia Westerman" userId="68d966ac6ecbc3c4" providerId="LiveId" clId="{FD710C30-8249-482D-911E-9064F8CFB7B4}" dt="2021-12-02T23:03:34.456" v="616" actId="732"/>
        <pc:sldMkLst>
          <pc:docMk/>
          <pc:sldMk cId="0" sldId="257"/>
        </pc:sldMkLst>
        <pc:spChg chg="mod topLvl">
          <ac:chgData name="Amelia Westerman" userId="68d966ac6ecbc3c4" providerId="LiveId" clId="{FD710C30-8249-482D-911E-9064F8CFB7B4}" dt="2021-12-02T04:41:38.864" v="2" actId="165"/>
          <ac:spMkLst>
            <pc:docMk/>
            <pc:sldMk cId="0" sldId="257"/>
            <ac:spMk id="4" creationId="{00000000-0000-0000-0000-000000000000}"/>
          </ac:spMkLst>
        </pc:spChg>
        <pc:spChg chg="mod topLvl">
          <ac:chgData name="Amelia Westerman" userId="68d966ac6ecbc3c4" providerId="LiveId" clId="{FD710C30-8249-482D-911E-9064F8CFB7B4}" dt="2021-12-02T04:41:38.864" v="2" actId="165"/>
          <ac:spMkLst>
            <pc:docMk/>
            <pc:sldMk cId="0" sldId="257"/>
            <ac:spMk id="5" creationId="{00000000-0000-0000-0000-000000000000}"/>
          </ac:spMkLst>
        </pc:spChg>
        <pc:spChg chg="add del mod">
          <ac:chgData name="Amelia Westerman" userId="68d966ac6ecbc3c4" providerId="LiveId" clId="{FD710C30-8249-482D-911E-9064F8CFB7B4}" dt="2021-12-02T04:45:30.460" v="186" actId="20577"/>
          <ac:spMkLst>
            <pc:docMk/>
            <pc:sldMk cId="0" sldId="257"/>
            <ac:spMk id="12" creationId="{7EEFD51F-981A-4D23-9C57-708431F9E6A0}"/>
          </ac:spMkLst>
        </pc:spChg>
        <pc:spChg chg="add mod">
          <ac:chgData name="Amelia Westerman" userId="68d966ac6ecbc3c4" providerId="LiveId" clId="{FD710C30-8249-482D-911E-9064F8CFB7B4}" dt="2021-12-02T04:48:26.169" v="424" actId="13244"/>
          <ac:spMkLst>
            <pc:docMk/>
            <pc:sldMk cId="0" sldId="257"/>
            <ac:spMk id="13" creationId="{6F5270E4-AB6B-401E-9414-DC7B2A379F0D}"/>
          </ac:spMkLst>
        </pc:spChg>
        <pc:grpChg chg="del">
          <ac:chgData name="Amelia Westerman" userId="68d966ac6ecbc3c4" providerId="LiveId" clId="{FD710C30-8249-482D-911E-9064F8CFB7B4}" dt="2021-12-02T04:41:38.864" v="2" actId="165"/>
          <ac:grpSpMkLst>
            <pc:docMk/>
            <pc:sldMk cId="0" sldId="257"/>
            <ac:grpSpMk id="3" creationId="{00000000-0000-0000-0000-000000000000}"/>
          </ac:grpSpMkLst>
        </pc:grpChg>
        <pc:grpChg chg="mod">
          <ac:chgData name="Amelia Westerman" userId="68d966ac6ecbc3c4" providerId="LiveId" clId="{FD710C30-8249-482D-911E-9064F8CFB7B4}" dt="2021-12-02T04:41:43.961" v="3" actId="962"/>
          <ac:grpSpMkLst>
            <pc:docMk/>
            <pc:sldMk cId="0" sldId="257"/>
            <ac:grpSpMk id="9" creationId="{0AEA4997-D5C2-4AB0-BD46-628BE51C06D1}"/>
          </ac:grpSpMkLst>
        </pc:grpChg>
        <pc:picChg chg="mod modCrop">
          <ac:chgData name="Amelia Westerman" userId="68d966ac6ecbc3c4" providerId="LiveId" clId="{FD710C30-8249-482D-911E-9064F8CFB7B4}" dt="2021-12-02T23:03:34.456" v="616" actId="732"/>
          <ac:picMkLst>
            <pc:docMk/>
            <pc:sldMk cId="0" sldId="257"/>
            <ac:picMk id="8" creationId="{00000000-0000-0000-0000-000000000000}"/>
          </ac:picMkLst>
        </pc:picChg>
      </pc:sldChg>
      <pc:sldChg chg="addSp modSp mod">
        <pc:chgData name="Amelia Westerman" userId="68d966ac6ecbc3c4" providerId="LiveId" clId="{FD710C30-8249-482D-911E-9064F8CFB7B4}" dt="2021-12-16T00:50:06.223" v="665" actId="20577"/>
        <pc:sldMkLst>
          <pc:docMk/>
          <pc:sldMk cId="0" sldId="258"/>
        </pc:sldMkLst>
        <pc:spChg chg="mod">
          <ac:chgData name="Amelia Westerman" userId="68d966ac6ecbc3c4" providerId="LiveId" clId="{FD710C30-8249-482D-911E-9064F8CFB7B4}" dt="2021-12-16T00:50:06.223" v="665" actId="20577"/>
          <ac:spMkLst>
            <pc:docMk/>
            <pc:sldMk cId="0" sldId="258"/>
            <ac:spMk id="5" creationId="{00000000-0000-0000-0000-000000000000}"/>
          </ac:spMkLst>
        </pc:spChg>
        <pc:spChg chg="mod">
          <ac:chgData name="Amelia Westerman" userId="68d966ac6ecbc3c4" providerId="LiveId" clId="{FD710C30-8249-482D-911E-9064F8CFB7B4}" dt="2021-12-02T04:48:49.233" v="429" actId="13244"/>
          <ac:spMkLst>
            <pc:docMk/>
            <pc:sldMk cId="0" sldId="258"/>
            <ac:spMk id="6" creationId="{00000000-0000-0000-0000-000000000000}"/>
          </ac:spMkLst>
        </pc:spChg>
        <pc:spChg chg="mod">
          <ac:chgData name="Amelia Westerman" userId="68d966ac6ecbc3c4" providerId="LiveId" clId="{FD710C30-8249-482D-911E-9064F8CFB7B4}" dt="2021-12-02T04:48:53.336" v="431" actId="13244"/>
          <ac:spMkLst>
            <pc:docMk/>
            <pc:sldMk cId="0" sldId="258"/>
            <ac:spMk id="7" creationId="{00000000-0000-0000-0000-000000000000}"/>
          </ac:spMkLst>
        </pc:spChg>
        <pc:spChg chg="mod">
          <ac:chgData name="Amelia Westerman" userId="68d966ac6ecbc3c4" providerId="LiveId" clId="{FD710C30-8249-482D-911E-9064F8CFB7B4}" dt="2021-12-02T04:48:51.589" v="430" actId="13244"/>
          <ac:spMkLst>
            <pc:docMk/>
            <pc:sldMk cId="0" sldId="258"/>
            <ac:spMk id="10" creationId="{00000000-0000-0000-0000-000000000000}"/>
          </ac:spMkLst>
        </pc:spChg>
        <pc:spChg chg="mod">
          <ac:chgData name="Amelia Westerman" userId="68d966ac6ecbc3c4" providerId="LiveId" clId="{FD710C30-8249-482D-911E-9064F8CFB7B4}" dt="2021-12-02T04:48:54.934" v="432" actId="13244"/>
          <ac:spMkLst>
            <pc:docMk/>
            <pc:sldMk cId="0" sldId="258"/>
            <ac:spMk id="11" creationId="{00000000-0000-0000-0000-000000000000}"/>
          </ac:spMkLst>
        </pc:spChg>
        <pc:spChg chg="add mod">
          <ac:chgData name="Amelia Westerman" userId="68d966ac6ecbc3c4" providerId="LiveId" clId="{FD710C30-8249-482D-911E-9064F8CFB7B4}" dt="2021-12-02T04:48:42.314" v="428" actId="20577"/>
          <ac:spMkLst>
            <pc:docMk/>
            <pc:sldMk cId="0" sldId="258"/>
            <ac:spMk id="15" creationId="{8D413441-54CA-43E7-8D89-D9BF8D370453}"/>
          </ac:spMkLst>
        </pc:spChg>
        <pc:grpChg chg="mod">
          <ac:chgData name="Amelia Westerman" userId="68d966ac6ecbc3c4" providerId="LiveId" clId="{FD710C30-8249-482D-911E-9064F8CFB7B4}" dt="2021-12-02T04:41:48.144" v="4" actId="962"/>
          <ac:grpSpMkLst>
            <pc:docMk/>
            <pc:sldMk cId="0" sldId="258"/>
            <ac:grpSpMk id="12" creationId="{8B3411BD-D0B2-4654-9044-1CDE8815DEE0}"/>
          </ac:grpSpMkLst>
        </pc:grpChg>
        <pc:picChg chg="mod modCrop">
          <ac:chgData name="Amelia Westerman" userId="68d966ac6ecbc3c4" providerId="LiveId" clId="{FD710C30-8249-482D-911E-9064F8CFB7B4}" dt="2021-12-02T23:03:47.115" v="617" actId="732"/>
          <ac:picMkLst>
            <pc:docMk/>
            <pc:sldMk cId="0" sldId="258"/>
            <ac:picMk id="8" creationId="{00000000-0000-0000-0000-000000000000}"/>
          </ac:picMkLst>
        </pc:picChg>
        <pc:picChg chg="mod modCrop">
          <ac:chgData name="Amelia Westerman" userId="68d966ac6ecbc3c4" providerId="LiveId" clId="{FD710C30-8249-482D-911E-9064F8CFB7B4}" dt="2021-12-02T23:03:51.360" v="618" actId="732"/>
          <ac:picMkLst>
            <pc:docMk/>
            <pc:sldMk cId="0" sldId="258"/>
            <ac:picMk id="9" creationId="{00000000-0000-0000-0000-000000000000}"/>
          </ac:picMkLst>
        </pc:picChg>
      </pc:sldChg>
      <pc:sldChg chg="addSp modSp mod">
        <pc:chgData name="Amelia Westerman" userId="68d966ac6ecbc3c4" providerId="LiveId" clId="{FD710C30-8249-482D-911E-9064F8CFB7B4}" dt="2021-12-02T23:04:03.465" v="621" actId="732"/>
        <pc:sldMkLst>
          <pc:docMk/>
          <pc:sldMk cId="0" sldId="259"/>
        </pc:sldMkLst>
        <pc:spChg chg="mod">
          <ac:chgData name="Amelia Westerman" userId="68d966ac6ecbc3c4" providerId="LiveId" clId="{FD710C30-8249-482D-911E-9064F8CFB7B4}" dt="2021-12-02T04:49:19.337" v="451" actId="13244"/>
          <ac:spMkLst>
            <pc:docMk/>
            <pc:sldMk cId="0" sldId="259"/>
            <ac:spMk id="6" creationId="{00000000-0000-0000-0000-000000000000}"/>
          </ac:spMkLst>
        </pc:spChg>
        <pc:spChg chg="mod">
          <ac:chgData name="Amelia Westerman" userId="68d966ac6ecbc3c4" providerId="LiveId" clId="{FD710C30-8249-482D-911E-9064F8CFB7B4}" dt="2021-12-02T04:49:21.332" v="452" actId="13244"/>
          <ac:spMkLst>
            <pc:docMk/>
            <pc:sldMk cId="0" sldId="259"/>
            <ac:spMk id="8" creationId="{00000000-0000-0000-0000-000000000000}"/>
          </ac:spMkLst>
        </pc:spChg>
        <pc:spChg chg="add mod">
          <ac:chgData name="Amelia Westerman" userId="68d966ac6ecbc3c4" providerId="LiveId" clId="{FD710C30-8249-482D-911E-9064F8CFB7B4}" dt="2021-12-02T04:49:14.597" v="450" actId="20577"/>
          <ac:spMkLst>
            <pc:docMk/>
            <pc:sldMk cId="0" sldId="259"/>
            <ac:spMk id="12" creationId="{D5081B3F-89CB-4B8F-B4BC-4E1F416F2F6D}"/>
          </ac:spMkLst>
        </pc:spChg>
        <pc:grpChg chg="mod">
          <ac:chgData name="Amelia Westerman" userId="68d966ac6ecbc3c4" providerId="LiveId" clId="{FD710C30-8249-482D-911E-9064F8CFB7B4}" dt="2021-12-02T04:41:51.242" v="5" actId="962"/>
          <ac:grpSpMkLst>
            <pc:docMk/>
            <pc:sldMk cId="0" sldId="259"/>
            <ac:grpSpMk id="9" creationId="{764785AA-B324-4458-84BA-6246730ED119}"/>
          </ac:grpSpMkLst>
        </pc:grpChg>
        <pc:picChg chg="mod modCrop">
          <ac:chgData name="Amelia Westerman" userId="68d966ac6ecbc3c4" providerId="LiveId" clId="{FD710C30-8249-482D-911E-9064F8CFB7B4}" dt="2021-12-02T23:04:03.465" v="621" actId="732"/>
          <ac:picMkLst>
            <pc:docMk/>
            <pc:sldMk cId="0" sldId="259"/>
            <ac:picMk id="3" creationId="{00000000-0000-0000-0000-000000000000}"/>
          </ac:picMkLst>
        </pc:picChg>
      </pc:sldChg>
      <pc:sldChg chg="addSp modSp mod">
        <pc:chgData name="Amelia Westerman" userId="68d966ac6ecbc3c4" providerId="LiveId" clId="{FD710C30-8249-482D-911E-9064F8CFB7B4}" dt="2021-12-02T23:04:17.654" v="622" actId="732"/>
        <pc:sldMkLst>
          <pc:docMk/>
          <pc:sldMk cId="0" sldId="260"/>
        </pc:sldMkLst>
        <pc:spChg chg="add mod">
          <ac:chgData name="Amelia Westerman" userId="68d966ac6ecbc3c4" providerId="LiveId" clId="{FD710C30-8249-482D-911E-9064F8CFB7B4}" dt="2021-12-02T04:49:47.068" v="519" actId="13244"/>
          <ac:spMkLst>
            <pc:docMk/>
            <pc:sldMk cId="0" sldId="260"/>
            <ac:spMk id="10" creationId="{2269A087-DA5E-4F63-960D-A70AE413C9D6}"/>
          </ac:spMkLst>
        </pc:spChg>
        <pc:grpChg chg="mod">
          <ac:chgData name="Amelia Westerman" userId="68d966ac6ecbc3c4" providerId="LiveId" clId="{FD710C30-8249-482D-911E-9064F8CFB7B4}" dt="2021-12-02T04:41:54.652" v="6" actId="962"/>
          <ac:grpSpMkLst>
            <pc:docMk/>
            <pc:sldMk cId="0" sldId="260"/>
            <ac:grpSpMk id="7" creationId="{D88B4DD6-4658-4D01-93FD-0D89F3E9CC25}"/>
          </ac:grpSpMkLst>
        </pc:grpChg>
        <pc:picChg chg="mod modCrop">
          <ac:chgData name="Amelia Westerman" userId="68d966ac6ecbc3c4" providerId="LiveId" clId="{FD710C30-8249-482D-911E-9064F8CFB7B4}" dt="2021-12-02T23:04:17.654" v="622" actId="732"/>
          <ac:picMkLst>
            <pc:docMk/>
            <pc:sldMk cId="0" sldId="260"/>
            <ac:picMk id="4" creationId="{00000000-0000-0000-0000-000000000000}"/>
          </ac:picMkLst>
        </pc:picChg>
      </pc:sldChg>
      <pc:sldChg chg="addSp delSp modSp mod">
        <pc:chgData name="Amelia Westerman" userId="68d966ac6ecbc3c4" providerId="LiveId" clId="{FD710C30-8249-482D-911E-9064F8CFB7B4}" dt="2021-12-02T05:31:31.545" v="600" actId="962"/>
        <pc:sldMkLst>
          <pc:docMk/>
          <pc:sldMk cId="0" sldId="261"/>
        </pc:sldMkLst>
        <pc:spChg chg="mod topLvl">
          <ac:chgData name="Amelia Westerman" userId="68d966ac6ecbc3c4" providerId="LiveId" clId="{FD710C30-8249-482D-911E-9064F8CFB7B4}" dt="2021-12-02T04:49:52.931" v="520" actId="13244"/>
          <ac:spMkLst>
            <pc:docMk/>
            <pc:sldMk cId="0" sldId="261"/>
            <ac:spMk id="6" creationId="{00000000-0000-0000-0000-000000000000}"/>
          </ac:spMkLst>
        </pc:spChg>
        <pc:spChg chg="mod topLvl">
          <ac:chgData name="Amelia Westerman" userId="68d966ac6ecbc3c4" providerId="LiveId" clId="{FD710C30-8249-482D-911E-9064F8CFB7B4}" dt="2021-12-02T04:49:55.750" v="521" actId="13244"/>
          <ac:spMkLst>
            <pc:docMk/>
            <pc:sldMk cId="0" sldId="261"/>
            <ac:spMk id="7" creationId="{00000000-0000-0000-0000-000000000000}"/>
          </ac:spMkLst>
        </pc:spChg>
        <pc:spChg chg="add del mod">
          <ac:chgData name="Amelia Westerman" userId="68d966ac6ecbc3c4" providerId="LiveId" clId="{FD710C30-8249-482D-911E-9064F8CFB7B4}" dt="2021-12-02T04:46:37.653" v="381" actId="33771"/>
          <ac:spMkLst>
            <pc:docMk/>
            <pc:sldMk cId="0" sldId="261"/>
            <ac:spMk id="11" creationId="{25D6E5B2-BD61-4423-AD39-FD5B0FDB6933}"/>
          </ac:spMkLst>
        </pc:spChg>
        <pc:grpChg chg="del">
          <ac:chgData name="Amelia Westerman" userId="68d966ac6ecbc3c4" providerId="LiveId" clId="{FD710C30-8249-482D-911E-9064F8CFB7B4}" dt="2021-12-02T04:42:00.618" v="7" actId="165"/>
          <ac:grpSpMkLst>
            <pc:docMk/>
            <pc:sldMk cId="0" sldId="261"/>
            <ac:grpSpMk id="5" creationId="{00000000-0000-0000-0000-000000000000}"/>
          </ac:grpSpMkLst>
        </pc:grpChg>
        <pc:grpChg chg="mod">
          <ac:chgData name="Amelia Westerman" userId="68d966ac6ecbc3c4" providerId="LiveId" clId="{FD710C30-8249-482D-911E-9064F8CFB7B4}" dt="2021-12-02T04:42:06.254" v="8" actId="962"/>
          <ac:grpSpMkLst>
            <pc:docMk/>
            <pc:sldMk cId="0" sldId="261"/>
            <ac:grpSpMk id="8" creationId="{C2A9111E-8520-4FAC-8930-E571C8B76198}"/>
          </ac:grpSpMkLst>
        </pc:grpChg>
        <pc:picChg chg="mod">
          <ac:chgData name="Amelia Westerman" userId="68d966ac6ecbc3c4" providerId="LiveId" clId="{FD710C30-8249-482D-911E-9064F8CFB7B4}" dt="2021-12-02T05:31:31.545" v="600" actId="962"/>
          <ac:picMkLst>
            <pc:docMk/>
            <pc:sldMk cId="0" sldId="261"/>
            <ac:picMk id="2" creationId="{00000000-0000-0000-0000-000000000000}"/>
          </ac:picMkLst>
        </pc:picChg>
      </pc:sldChg>
      <pc:sldChg chg="delSp modSp mod">
        <pc:chgData name="Amelia Westerman" userId="68d966ac6ecbc3c4" providerId="LiveId" clId="{FD710C30-8249-482D-911E-9064F8CFB7B4}" dt="2021-12-02T05:31:26.375" v="599" actId="962"/>
        <pc:sldMkLst>
          <pc:docMk/>
          <pc:sldMk cId="0" sldId="262"/>
        </pc:sldMkLst>
        <pc:spChg chg="mod topLvl">
          <ac:chgData name="Amelia Westerman" userId="68d966ac6ecbc3c4" providerId="LiveId" clId="{FD710C30-8249-482D-911E-9064F8CFB7B4}" dt="2021-12-02T04:50:00.574" v="522" actId="13244"/>
          <ac:spMkLst>
            <pc:docMk/>
            <pc:sldMk cId="0" sldId="262"/>
            <ac:spMk id="6" creationId="{00000000-0000-0000-0000-000000000000}"/>
          </ac:spMkLst>
        </pc:spChg>
        <pc:spChg chg="mod topLvl">
          <ac:chgData name="Amelia Westerman" userId="68d966ac6ecbc3c4" providerId="LiveId" clId="{FD710C30-8249-482D-911E-9064F8CFB7B4}" dt="2021-12-02T04:50:01.959" v="523" actId="13244"/>
          <ac:spMkLst>
            <pc:docMk/>
            <pc:sldMk cId="0" sldId="262"/>
            <ac:spMk id="7" creationId="{00000000-0000-0000-0000-000000000000}"/>
          </ac:spMkLst>
        </pc:spChg>
        <pc:grpChg chg="del">
          <ac:chgData name="Amelia Westerman" userId="68d966ac6ecbc3c4" providerId="LiveId" clId="{FD710C30-8249-482D-911E-9064F8CFB7B4}" dt="2021-12-02T04:42:12.788" v="9" actId="165"/>
          <ac:grpSpMkLst>
            <pc:docMk/>
            <pc:sldMk cId="0" sldId="262"/>
            <ac:grpSpMk id="5" creationId="{00000000-0000-0000-0000-000000000000}"/>
          </ac:grpSpMkLst>
        </pc:grpChg>
        <pc:grpChg chg="mod">
          <ac:chgData name="Amelia Westerman" userId="68d966ac6ecbc3c4" providerId="LiveId" clId="{FD710C30-8249-482D-911E-9064F8CFB7B4}" dt="2021-12-02T04:42:16.762" v="10" actId="962"/>
          <ac:grpSpMkLst>
            <pc:docMk/>
            <pc:sldMk cId="0" sldId="262"/>
            <ac:grpSpMk id="8" creationId="{F595B94E-2C93-4994-A8CC-869B3EC7E8CB}"/>
          </ac:grpSpMkLst>
        </pc:grpChg>
        <pc:picChg chg="mod">
          <ac:chgData name="Amelia Westerman" userId="68d966ac6ecbc3c4" providerId="LiveId" clId="{FD710C30-8249-482D-911E-9064F8CFB7B4}" dt="2021-12-02T05:31:26.375" v="599" actId="962"/>
          <ac:picMkLst>
            <pc:docMk/>
            <pc:sldMk cId="0" sldId="262"/>
            <ac:picMk id="2" creationId="{00000000-0000-0000-0000-000000000000}"/>
          </ac:picMkLst>
        </pc:picChg>
      </pc:sldChg>
      <pc:sldChg chg="delSp modSp mod">
        <pc:chgData name="Amelia Westerman" userId="68d966ac6ecbc3c4" providerId="LiveId" clId="{FD710C30-8249-482D-911E-9064F8CFB7B4}" dt="2021-12-02T05:31:19.255" v="598" actId="962"/>
        <pc:sldMkLst>
          <pc:docMk/>
          <pc:sldMk cId="0" sldId="263"/>
        </pc:sldMkLst>
        <pc:spChg chg="mod topLvl">
          <ac:chgData name="Amelia Westerman" userId="68d966ac6ecbc3c4" providerId="LiveId" clId="{FD710C30-8249-482D-911E-9064F8CFB7B4}" dt="2021-12-02T04:50:06.544" v="524" actId="13244"/>
          <ac:spMkLst>
            <pc:docMk/>
            <pc:sldMk cId="0" sldId="263"/>
            <ac:spMk id="6" creationId="{00000000-0000-0000-0000-000000000000}"/>
          </ac:spMkLst>
        </pc:spChg>
        <pc:spChg chg="mod topLvl">
          <ac:chgData name="Amelia Westerman" userId="68d966ac6ecbc3c4" providerId="LiveId" clId="{FD710C30-8249-482D-911E-9064F8CFB7B4}" dt="2021-12-02T04:50:09.812" v="525" actId="13244"/>
          <ac:spMkLst>
            <pc:docMk/>
            <pc:sldMk cId="0" sldId="263"/>
            <ac:spMk id="7" creationId="{00000000-0000-0000-0000-000000000000}"/>
          </ac:spMkLst>
        </pc:spChg>
        <pc:grpChg chg="del">
          <ac:chgData name="Amelia Westerman" userId="68d966ac6ecbc3c4" providerId="LiveId" clId="{FD710C30-8249-482D-911E-9064F8CFB7B4}" dt="2021-12-02T04:42:21.791" v="11" actId="165"/>
          <ac:grpSpMkLst>
            <pc:docMk/>
            <pc:sldMk cId="0" sldId="263"/>
            <ac:grpSpMk id="5" creationId="{00000000-0000-0000-0000-000000000000}"/>
          </ac:grpSpMkLst>
        </pc:grpChg>
        <pc:grpChg chg="mod">
          <ac:chgData name="Amelia Westerman" userId="68d966ac6ecbc3c4" providerId="LiveId" clId="{FD710C30-8249-482D-911E-9064F8CFB7B4}" dt="2021-12-02T04:42:25.668" v="12" actId="962"/>
          <ac:grpSpMkLst>
            <pc:docMk/>
            <pc:sldMk cId="0" sldId="263"/>
            <ac:grpSpMk id="8" creationId="{527EAD33-0573-4F90-824D-8271B13B3D24}"/>
          </ac:grpSpMkLst>
        </pc:grpChg>
        <pc:picChg chg="mod">
          <ac:chgData name="Amelia Westerman" userId="68d966ac6ecbc3c4" providerId="LiveId" clId="{FD710C30-8249-482D-911E-9064F8CFB7B4}" dt="2021-12-02T05:31:19.255" v="598" actId="962"/>
          <ac:picMkLst>
            <pc:docMk/>
            <pc:sldMk cId="0" sldId="263"/>
            <ac:picMk id="2" creationId="{00000000-0000-0000-0000-000000000000}"/>
          </ac:picMkLst>
        </pc:picChg>
      </pc:sldChg>
      <pc:sldChg chg="modSp mod">
        <pc:chgData name="Amelia Westerman" userId="68d966ac6ecbc3c4" providerId="LiveId" clId="{FD710C30-8249-482D-911E-9064F8CFB7B4}" dt="2021-12-02T05:38:03.515" v="611" actId="962"/>
        <pc:sldMkLst>
          <pc:docMk/>
          <pc:sldMk cId="0" sldId="264"/>
        </pc:sldMkLst>
        <pc:spChg chg="mod">
          <ac:chgData name="Amelia Westerman" userId="68d966ac6ecbc3c4" providerId="LiveId" clId="{FD710C30-8249-482D-911E-9064F8CFB7B4}" dt="2021-12-02T05:05:08.961" v="573" actId="13244"/>
          <ac:spMkLst>
            <pc:docMk/>
            <pc:sldMk cId="0" sldId="264"/>
            <ac:spMk id="7" creationId="{00000000-0000-0000-0000-000000000000}"/>
          </ac:spMkLst>
        </pc:spChg>
        <pc:spChg chg="mod">
          <ac:chgData name="Amelia Westerman" userId="68d966ac6ecbc3c4" providerId="LiveId" clId="{FD710C30-8249-482D-911E-9064F8CFB7B4}" dt="2021-12-02T05:04:49.559" v="569" actId="13244"/>
          <ac:spMkLst>
            <pc:docMk/>
            <pc:sldMk cId="0" sldId="264"/>
            <ac:spMk id="8" creationId="{00000000-0000-0000-0000-000000000000}"/>
          </ac:spMkLst>
        </pc:spChg>
        <pc:spChg chg="mod">
          <ac:chgData name="Amelia Westerman" userId="68d966ac6ecbc3c4" providerId="LiveId" clId="{FD710C30-8249-482D-911E-9064F8CFB7B4}" dt="2021-12-02T05:04:54.546" v="570" actId="13244"/>
          <ac:spMkLst>
            <pc:docMk/>
            <pc:sldMk cId="0" sldId="264"/>
            <ac:spMk id="9" creationId="{00000000-0000-0000-0000-000000000000}"/>
          </ac:spMkLst>
        </pc:spChg>
        <pc:spChg chg="mod">
          <ac:chgData name="Amelia Westerman" userId="68d966ac6ecbc3c4" providerId="LiveId" clId="{FD710C30-8249-482D-911E-9064F8CFB7B4}" dt="2021-12-02T05:04:59.579" v="572" actId="13244"/>
          <ac:spMkLst>
            <pc:docMk/>
            <pc:sldMk cId="0" sldId="264"/>
            <ac:spMk id="10" creationId="{00000000-0000-0000-0000-000000000000}"/>
          </ac:spMkLst>
        </pc:spChg>
        <pc:grpChg chg="mod">
          <ac:chgData name="Amelia Westerman" userId="68d966ac6ecbc3c4" providerId="LiveId" clId="{FD710C30-8249-482D-911E-9064F8CFB7B4}" dt="2021-12-02T04:44:18.394" v="26" actId="962"/>
          <ac:grpSpMkLst>
            <pc:docMk/>
            <pc:sldMk cId="0" sldId="264"/>
            <ac:grpSpMk id="11" creationId="{1D102DAE-4394-4F73-AAA1-D6EFFC8CEFCF}"/>
          </ac:grpSpMkLst>
        </pc:grpChg>
        <pc:picChg chg="mod">
          <ac:chgData name="Amelia Westerman" userId="68d966ac6ecbc3c4" providerId="LiveId" clId="{FD710C30-8249-482D-911E-9064F8CFB7B4}" dt="2021-12-02T05:37:55.134" v="609" actId="962"/>
          <ac:picMkLst>
            <pc:docMk/>
            <pc:sldMk cId="0" sldId="264"/>
            <ac:picMk id="4" creationId="{00000000-0000-0000-0000-000000000000}"/>
          </ac:picMkLst>
        </pc:picChg>
        <pc:picChg chg="mod">
          <ac:chgData name="Amelia Westerman" userId="68d966ac6ecbc3c4" providerId="LiveId" clId="{FD710C30-8249-482D-911E-9064F8CFB7B4}" dt="2021-12-02T05:38:03.515" v="611" actId="962"/>
          <ac:picMkLst>
            <pc:docMk/>
            <pc:sldMk cId="0" sldId="264"/>
            <ac:picMk id="5" creationId="{00000000-0000-0000-0000-000000000000}"/>
          </ac:picMkLst>
        </pc:picChg>
        <pc:picChg chg="mod">
          <ac:chgData name="Amelia Westerman" userId="68d966ac6ecbc3c4" providerId="LiveId" clId="{FD710C30-8249-482D-911E-9064F8CFB7B4}" dt="2021-12-02T05:37:59.461" v="610" actId="962"/>
          <ac:picMkLst>
            <pc:docMk/>
            <pc:sldMk cId="0" sldId="264"/>
            <ac:picMk id="6" creationId="{00000000-0000-0000-0000-000000000000}"/>
          </ac:picMkLst>
        </pc:picChg>
      </pc:sldChg>
      <pc:sldChg chg="addSp delSp modSp mod">
        <pc:chgData name="Amelia Westerman" userId="68d966ac6ecbc3c4" providerId="LiveId" clId="{FD710C30-8249-482D-911E-9064F8CFB7B4}" dt="2021-12-02T23:08:41.044" v="629" actId="14826"/>
        <pc:sldMkLst>
          <pc:docMk/>
          <pc:sldMk cId="0" sldId="265"/>
        </pc:sldMkLst>
        <pc:spChg chg="mod topLvl">
          <ac:chgData name="Amelia Westerman" userId="68d966ac6ecbc3c4" providerId="LiveId" clId="{FD710C30-8249-482D-911E-9064F8CFB7B4}" dt="2021-12-02T04:44:23.073" v="27" actId="165"/>
          <ac:spMkLst>
            <pc:docMk/>
            <pc:sldMk cId="0" sldId="265"/>
            <ac:spMk id="6" creationId="{00000000-0000-0000-0000-000000000000}"/>
          </ac:spMkLst>
        </pc:spChg>
        <pc:spChg chg="mod topLvl">
          <ac:chgData name="Amelia Westerman" userId="68d966ac6ecbc3c4" providerId="LiveId" clId="{FD710C30-8249-482D-911E-9064F8CFB7B4}" dt="2021-12-02T04:44:23.073" v="27" actId="165"/>
          <ac:spMkLst>
            <pc:docMk/>
            <pc:sldMk cId="0" sldId="265"/>
            <ac:spMk id="7" creationId="{00000000-0000-0000-0000-000000000000}"/>
          </ac:spMkLst>
        </pc:spChg>
        <pc:spChg chg="add mod">
          <ac:chgData name="Amelia Westerman" userId="68d966ac6ecbc3c4" providerId="LiveId" clId="{FD710C30-8249-482D-911E-9064F8CFB7B4}" dt="2021-12-02T05:38:09.090" v="612" actId="13244"/>
          <ac:spMkLst>
            <pc:docMk/>
            <pc:sldMk cId="0" sldId="265"/>
            <ac:spMk id="8" creationId="{A7C04146-6CB5-44FA-895C-2825670B245A}"/>
          </ac:spMkLst>
        </pc:spChg>
        <pc:spChg chg="mod">
          <ac:chgData name="Amelia Westerman" userId="68d966ac6ecbc3c4" providerId="LiveId" clId="{FD710C30-8249-482D-911E-9064F8CFB7B4}" dt="2021-12-02T23:08:11.318" v="624" actId="27803"/>
          <ac:spMkLst>
            <pc:docMk/>
            <pc:sldMk cId="0" sldId="265"/>
            <ac:spMk id="9" creationId="{525F9FB0-A621-4684-AE74-6D49AADE67BA}"/>
          </ac:spMkLst>
        </pc:spChg>
        <pc:spChg chg="mod">
          <ac:chgData name="Amelia Westerman" userId="68d966ac6ecbc3c4" providerId="LiveId" clId="{FD710C30-8249-482D-911E-9064F8CFB7B4}" dt="2021-12-02T23:08:11.318" v="624" actId="27803"/>
          <ac:spMkLst>
            <pc:docMk/>
            <pc:sldMk cId="0" sldId="265"/>
            <ac:spMk id="14" creationId="{A0098C4A-9BC4-4038-A598-9328A38F83ED}"/>
          </ac:spMkLst>
        </pc:spChg>
        <pc:spChg chg="mod">
          <ac:chgData name="Amelia Westerman" userId="68d966ac6ecbc3c4" providerId="LiveId" clId="{FD710C30-8249-482D-911E-9064F8CFB7B4}" dt="2021-12-02T23:08:11.318" v="624" actId="27803"/>
          <ac:spMkLst>
            <pc:docMk/>
            <pc:sldMk cId="0" sldId="265"/>
            <ac:spMk id="15" creationId="{B6BA9CE7-2842-4B34-A5FD-517BABC38649}"/>
          </ac:spMkLst>
        </pc:spChg>
        <pc:spChg chg="mod">
          <ac:chgData name="Amelia Westerman" userId="68d966ac6ecbc3c4" providerId="LiveId" clId="{FD710C30-8249-482D-911E-9064F8CFB7B4}" dt="2021-12-02T23:08:11.318" v="624" actId="27803"/>
          <ac:spMkLst>
            <pc:docMk/>
            <pc:sldMk cId="0" sldId="265"/>
            <ac:spMk id="16" creationId="{A986FD08-E4F6-4755-A7C7-F9D4BA6B0686}"/>
          </ac:spMkLst>
        </pc:spChg>
        <pc:spChg chg="mod">
          <ac:chgData name="Amelia Westerman" userId="68d966ac6ecbc3c4" providerId="LiveId" clId="{FD710C30-8249-482D-911E-9064F8CFB7B4}" dt="2021-12-02T23:08:11.318" v="624" actId="27803"/>
          <ac:spMkLst>
            <pc:docMk/>
            <pc:sldMk cId="0" sldId="265"/>
            <ac:spMk id="17" creationId="{A6BE274C-B2CE-48E3-9C63-21A0ED0B00DC}"/>
          </ac:spMkLst>
        </pc:spChg>
        <pc:spChg chg="mod">
          <ac:chgData name="Amelia Westerman" userId="68d966ac6ecbc3c4" providerId="LiveId" clId="{FD710C30-8249-482D-911E-9064F8CFB7B4}" dt="2021-12-02T23:08:11.318" v="624" actId="27803"/>
          <ac:spMkLst>
            <pc:docMk/>
            <pc:sldMk cId="0" sldId="265"/>
            <ac:spMk id="18" creationId="{D72EBE0C-44E0-4DB7-BD6F-E39A7F43D38B}"/>
          </ac:spMkLst>
        </pc:spChg>
        <pc:spChg chg="mod">
          <ac:chgData name="Amelia Westerman" userId="68d966ac6ecbc3c4" providerId="LiveId" clId="{FD710C30-8249-482D-911E-9064F8CFB7B4}" dt="2021-12-02T23:08:11.318" v="624" actId="27803"/>
          <ac:spMkLst>
            <pc:docMk/>
            <pc:sldMk cId="0" sldId="265"/>
            <ac:spMk id="19" creationId="{7A46E927-2303-4E55-9A5C-0C489372FAC6}"/>
          </ac:spMkLst>
        </pc:spChg>
        <pc:spChg chg="mod">
          <ac:chgData name="Amelia Westerman" userId="68d966ac6ecbc3c4" providerId="LiveId" clId="{FD710C30-8249-482D-911E-9064F8CFB7B4}" dt="2021-12-02T23:08:11.318" v="624" actId="27803"/>
          <ac:spMkLst>
            <pc:docMk/>
            <pc:sldMk cId="0" sldId="265"/>
            <ac:spMk id="20" creationId="{9CF123A7-814C-4FEC-AFB3-C877F0F21443}"/>
          </ac:spMkLst>
        </pc:spChg>
        <pc:spChg chg="mod">
          <ac:chgData name="Amelia Westerman" userId="68d966ac6ecbc3c4" providerId="LiveId" clId="{FD710C30-8249-482D-911E-9064F8CFB7B4}" dt="2021-12-02T23:08:11.318" v="624" actId="27803"/>
          <ac:spMkLst>
            <pc:docMk/>
            <pc:sldMk cId="0" sldId="265"/>
            <ac:spMk id="21" creationId="{F5031FF8-AB6C-402C-B38B-1F6A6C45CF74}"/>
          </ac:spMkLst>
        </pc:spChg>
        <pc:spChg chg="mod">
          <ac:chgData name="Amelia Westerman" userId="68d966ac6ecbc3c4" providerId="LiveId" clId="{FD710C30-8249-482D-911E-9064F8CFB7B4}" dt="2021-12-02T23:08:11.318" v="624" actId="27803"/>
          <ac:spMkLst>
            <pc:docMk/>
            <pc:sldMk cId="0" sldId="265"/>
            <ac:spMk id="22" creationId="{4A6AD31F-C2DA-4351-8D61-FDB5652C010E}"/>
          </ac:spMkLst>
        </pc:spChg>
        <pc:spChg chg="mod">
          <ac:chgData name="Amelia Westerman" userId="68d966ac6ecbc3c4" providerId="LiveId" clId="{FD710C30-8249-482D-911E-9064F8CFB7B4}" dt="2021-12-02T23:08:11.318" v="624" actId="27803"/>
          <ac:spMkLst>
            <pc:docMk/>
            <pc:sldMk cId="0" sldId="265"/>
            <ac:spMk id="23" creationId="{D5BADE1D-831A-4150-AB75-6B07D75D79F1}"/>
          </ac:spMkLst>
        </pc:spChg>
        <pc:spChg chg="mod">
          <ac:chgData name="Amelia Westerman" userId="68d966ac6ecbc3c4" providerId="LiveId" clId="{FD710C30-8249-482D-911E-9064F8CFB7B4}" dt="2021-12-02T23:08:11.318" v="624" actId="27803"/>
          <ac:spMkLst>
            <pc:docMk/>
            <pc:sldMk cId="0" sldId="265"/>
            <ac:spMk id="24" creationId="{7DB024A5-74FC-47DB-8595-B89C90A8F02D}"/>
          </ac:spMkLst>
        </pc:spChg>
        <pc:spChg chg="mod">
          <ac:chgData name="Amelia Westerman" userId="68d966ac6ecbc3c4" providerId="LiveId" clId="{FD710C30-8249-482D-911E-9064F8CFB7B4}" dt="2021-12-02T23:08:11.318" v="624" actId="27803"/>
          <ac:spMkLst>
            <pc:docMk/>
            <pc:sldMk cId="0" sldId="265"/>
            <ac:spMk id="25" creationId="{7374B23C-B8C2-4F1D-8BB2-226F37A3ADF6}"/>
          </ac:spMkLst>
        </pc:spChg>
        <pc:spChg chg="mod">
          <ac:chgData name="Amelia Westerman" userId="68d966ac6ecbc3c4" providerId="LiveId" clId="{FD710C30-8249-482D-911E-9064F8CFB7B4}" dt="2021-12-02T23:08:11.318" v="624" actId="27803"/>
          <ac:spMkLst>
            <pc:docMk/>
            <pc:sldMk cId="0" sldId="265"/>
            <ac:spMk id="26" creationId="{5B7E9645-3A70-42F4-8836-D5D55582685A}"/>
          </ac:spMkLst>
        </pc:spChg>
        <pc:spChg chg="mod">
          <ac:chgData name="Amelia Westerman" userId="68d966ac6ecbc3c4" providerId="LiveId" clId="{FD710C30-8249-482D-911E-9064F8CFB7B4}" dt="2021-12-02T23:08:11.318" v="624" actId="27803"/>
          <ac:spMkLst>
            <pc:docMk/>
            <pc:sldMk cId="0" sldId="265"/>
            <ac:spMk id="27" creationId="{6A48AF17-CC66-46B6-B909-6B0AEB893596}"/>
          </ac:spMkLst>
        </pc:spChg>
        <pc:spChg chg="mod">
          <ac:chgData name="Amelia Westerman" userId="68d966ac6ecbc3c4" providerId="LiveId" clId="{FD710C30-8249-482D-911E-9064F8CFB7B4}" dt="2021-12-02T23:08:11.318" v="624" actId="27803"/>
          <ac:spMkLst>
            <pc:docMk/>
            <pc:sldMk cId="0" sldId="265"/>
            <ac:spMk id="28" creationId="{404FA21B-B453-4355-AD5B-AF095CA3B860}"/>
          </ac:spMkLst>
        </pc:spChg>
        <pc:spChg chg="mod">
          <ac:chgData name="Amelia Westerman" userId="68d966ac6ecbc3c4" providerId="LiveId" clId="{FD710C30-8249-482D-911E-9064F8CFB7B4}" dt="2021-12-02T23:08:11.318" v="624" actId="27803"/>
          <ac:spMkLst>
            <pc:docMk/>
            <pc:sldMk cId="0" sldId="265"/>
            <ac:spMk id="29" creationId="{AFAA6E52-05BF-4D54-B386-371DD53E2C70}"/>
          </ac:spMkLst>
        </pc:spChg>
        <pc:spChg chg="mod">
          <ac:chgData name="Amelia Westerman" userId="68d966ac6ecbc3c4" providerId="LiveId" clId="{FD710C30-8249-482D-911E-9064F8CFB7B4}" dt="2021-12-02T23:08:11.318" v="624" actId="27803"/>
          <ac:spMkLst>
            <pc:docMk/>
            <pc:sldMk cId="0" sldId="265"/>
            <ac:spMk id="30" creationId="{0B356AAE-CFDD-49E9-AFBA-C286EC15B762}"/>
          </ac:spMkLst>
        </pc:spChg>
        <pc:spChg chg="mod">
          <ac:chgData name="Amelia Westerman" userId="68d966ac6ecbc3c4" providerId="LiveId" clId="{FD710C30-8249-482D-911E-9064F8CFB7B4}" dt="2021-12-02T23:08:11.318" v="624" actId="27803"/>
          <ac:spMkLst>
            <pc:docMk/>
            <pc:sldMk cId="0" sldId="265"/>
            <ac:spMk id="31" creationId="{D89AC7EF-A03B-4B63-8214-15D39095A3CD}"/>
          </ac:spMkLst>
        </pc:spChg>
        <pc:spChg chg="mod">
          <ac:chgData name="Amelia Westerman" userId="68d966ac6ecbc3c4" providerId="LiveId" clId="{FD710C30-8249-482D-911E-9064F8CFB7B4}" dt="2021-12-02T23:08:11.318" v="624" actId="27803"/>
          <ac:spMkLst>
            <pc:docMk/>
            <pc:sldMk cId="0" sldId="265"/>
            <ac:spMk id="32" creationId="{94C5BEE3-D0D1-4E70-B861-AC04D4A40384}"/>
          </ac:spMkLst>
        </pc:spChg>
        <pc:spChg chg="mod">
          <ac:chgData name="Amelia Westerman" userId="68d966ac6ecbc3c4" providerId="LiveId" clId="{FD710C30-8249-482D-911E-9064F8CFB7B4}" dt="2021-12-02T23:08:11.318" v="624" actId="27803"/>
          <ac:spMkLst>
            <pc:docMk/>
            <pc:sldMk cId="0" sldId="265"/>
            <ac:spMk id="33" creationId="{27B382FF-6751-432E-888E-8E42B11686C3}"/>
          </ac:spMkLst>
        </pc:spChg>
        <pc:spChg chg="mod">
          <ac:chgData name="Amelia Westerman" userId="68d966ac6ecbc3c4" providerId="LiveId" clId="{FD710C30-8249-482D-911E-9064F8CFB7B4}" dt="2021-12-02T23:08:11.318" v="624" actId="27803"/>
          <ac:spMkLst>
            <pc:docMk/>
            <pc:sldMk cId="0" sldId="265"/>
            <ac:spMk id="34" creationId="{5D9AB0E7-A38E-4207-8174-DA0057A2EF3D}"/>
          </ac:spMkLst>
        </pc:spChg>
        <pc:spChg chg="mod">
          <ac:chgData name="Amelia Westerman" userId="68d966ac6ecbc3c4" providerId="LiveId" clId="{FD710C30-8249-482D-911E-9064F8CFB7B4}" dt="2021-12-02T23:08:11.318" v="624" actId="27803"/>
          <ac:spMkLst>
            <pc:docMk/>
            <pc:sldMk cId="0" sldId="265"/>
            <ac:spMk id="35" creationId="{BFCF6DF4-4367-4F23-87E2-3EADBA70E550}"/>
          </ac:spMkLst>
        </pc:spChg>
        <pc:spChg chg="mod">
          <ac:chgData name="Amelia Westerman" userId="68d966ac6ecbc3c4" providerId="LiveId" clId="{FD710C30-8249-482D-911E-9064F8CFB7B4}" dt="2021-12-02T23:08:11.318" v="624" actId="27803"/>
          <ac:spMkLst>
            <pc:docMk/>
            <pc:sldMk cId="0" sldId="265"/>
            <ac:spMk id="36" creationId="{C956D33B-6BFD-4D96-9006-275A6C0C6367}"/>
          </ac:spMkLst>
        </pc:spChg>
        <pc:spChg chg="mod">
          <ac:chgData name="Amelia Westerman" userId="68d966ac6ecbc3c4" providerId="LiveId" clId="{FD710C30-8249-482D-911E-9064F8CFB7B4}" dt="2021-12-02T23:08:11.318" v="624" actId="27803"/>
          <ac:spMkLst>
            <pc:docMk/>
            <pc:sldMk cId="0" sldId="265"/>
            <ac:spMk id="37" creationId="{E99B4386-20A8-4AA4-A1F7-6D93A200B875}"/>
          </ac:spMkLst>
        </pc:spChg>
        <pc:spChg chg="mod">
          <ac:chgData name="Amelia Westerman" userId="68d966ac6ecbc3c4" providerId="LiveId" clId="{FD710C30-8249-482D-911E-9064F8CFB7B4}" dt="2021-12-02T23:08:11.318" v="624" actId="27803"/>
          <ac:spMkLst>
            <pc:docMk/>
            <pc:sldMk cId="0" sldId="265"/>
            <ac:spMk id="38" creationId="{93326749-1618-4681-891A-E92336C37B51}"/>
          </ac:spMkLst>
        </pc:spChg>
        <pc:spChg chg="mod">
          <ac:chgData name="Amelia Westerman" userId="68d966ac6ecbc3c4" providerId="LiveId" clId="{FD710C30-8249-482D-911E-9064F8CFB7B4}" dt="2021-12-02T23:08:11.318" v="624" actId="27803"/>
          <ac:spMkLst>
            <pc:docMk/>
            <pc:sldMk cId="0" sldId="265"/>
            <ac:spMk id="39" creationId="{E6496A5B-E923-475A-A7CE-ADBD230669E1}"/>
          </ac:spMkLst>
        </pc:spChg>
        <pc:spChg chg="mod">
          <ac:chgData name="Amelia Westerman" userId="68d966ac6ecbc3c4" providerId="LiveId" clId="{FD710C30-8249-482D-911E-9064F8CFB7B4}" dt="2021-12-02T23:08:11.318" v="624" actId="27803"/>
          <ac:spMkLst>
            <pc:docMk/>
            <pc:sldMk cId="0" sldId="265"/>
            <ac:spMk id="40" creationId="{5EC8D795-FC9E-4306-ADE3-A188F387A56E}"/>
          </ac:spMkLst>
        </pc:spChg>
        <pc:spChg chg="mod">
          <ac:chgData name="Amelia Westerman" userId="68d966ac6ecbc3c4" providerId="LiveId" clId="{FD710C30-8249-482D-911E-9064F8CFB7B4}" dt="2021-12-02T23:08:11.318" v="624" actId="27803"/>
          <ac:spMkLst>
            <pc:docMk/>
            <pc:sldMk cId="0" sldId="265"/>
            <ac:spMk id="41" creationId="{30F653BF-7F47-436A-80AE-419B4759EDB6}"/>
          </ac:spMkLst>
        </pc:spChg>
        <pc:spChg chg="mod">
          <ac:chgData name="Amelia Westerman" userId="68d966ac6ecbc3c4" providerId="LiveId" clId="{FD710C30-8249-482D-911E-9064F8CFB7B4}" dt="2021-12-02T23:08:11.318" v="624" actId="27803"/>
          <ac:spMkLst>
            <pc:docMk/>
            <pc:sldMk cId="0" sldId="265"/>
            <ac:spMk id="42" creationId="{F35A34DB-A342-4523-ACD7-BC1FDBC977F4}"/>
          </ac:spMkLst>
        </pc:spChg>
        <pc:spChg chg="mod">
          <ac:chgData name="Amelia Westerman" userId="68d966ac6ecbc3c4" providerId="LiveId" clId="{FD710C30-8249-482D-911E-9064F8CFB7B4}" dt="2021-12-02T23:08:15.463" v="626" actId="27803"/>
          <ac:spMkLst>
            <pc:docMk/>
            <pc:sldMk cId="0" sldId="265"/>
            <ac:spMk id="44" creationId="{EB73F3FE-6629-41AD-AE16-E40F6BBC1270}"/>
          </ac:spMkLst>
        </pc:spChg>
        <pc:spChg chg="mod">
          <ac:chgData name="Amelia Westerman" userId="68d966ac6ecbc3c4" providerId="LiveId" clId="{FD710C30-8249-482D-911E-9064F8CFB7B4}" dt="2021-12-02T23:08:15.463" v="626" actId="27803"/>
          <ac:spMkLst>
            <pc:docMk/>
            <pc:sldMk cId="0" sldId="265"/>
            <ac:spMk id="45" creationId="{FC82308B-D5B0-419E-99DF-73BA94B0E38E}"/>
          </ac:spMkLst>
        </pc:spChg>
        <pc:spChg chg="mod">
          <ac:chgData name="Amelia Westerman" userId="68d966ac6ecbc3c4" providerId="LiveId" clId="{FD710C30-8249-482D-911E-9064F8CFB7B4}" dt="2021-12-02T23:08:15.463" v="626" actId="27803"/>
          <ac:spMkLst>
            <pc:docMk/>
            <pc:sldMk cId="0" sldId="265"/>
            <ac:spMk id="46" creationId="{3F68CE22-2CDE-45B6-8897-1E1AC425FB84}"/>
          </ac:spMkLst>
        </pc:spChg>
        <pc:spChg chg="mod">
          <ac:chgData name="Amelia Westerman" userId="68d966ac6ecbc3c4" providerId="LiveId" clId="{FD710C30-8249-482D-911E-9064F8CFB7B4}" dt="2021-12-02T23:08:15.463" v="626" actId="27803"/>
          <ac:spMkLst>
            <pc:docMk/>
            <pc:sldMk cId="0" sldId="265"/>
            <ac:spMk id="47" creationId="{4D146271-7FB5-457C-BBBC-504099D8957B}"/>
          </ac:spMkLst>
        </pc:spChg>
        <pc:spChg chg="mod">
          <ac:chgData name="Amelia Westerman" userId="68d966ac6ecbc3c4" providerId="LiveId" clId="{FD710C30-8249-482D-911E-9064F8CFB7B4}" dt="2021-12-02T23:08:15.463" v="626" actId="27803"/>
          <ac:spMkLst>
            <pc:docMk/>
            <pc:sldMk cId="0" sldId="265"/>
            <ac:spMk id="48" creationId="{29559D59-A065-43B8-A78A-104DE4135B5E}"/>
          </ac:spMkLst>
        </pc:spChg>
        <pc:spChg chg="mod">
          <ac:chgData name="Amelia Westerman" userId="68d966ac6ecbc3c4" providerId="LiveId" clId="{FD710C30-8249-482D-911E-9064F8CFB7B4}" dt="2021-12-02T23:08:15.463" v="626" actId="27803"/>
          <ac:spMkLst>
            <pc:docMk/>
            <pc:sldMk cId="0" sldId="265"/>
            <ac:spMk id="49" creationId="{5CAB4C08-291F-4281-917C-09B95005CB67}"/>
          </ac:spMkLst>
        </pc:spChg>
        <pc:spChg chg="mod">
          <ac:chgData name="Amelia Westerman" userId="68d966ac6ecbc3c4" providerId="LiveId" clId="{FD710C30-8249-482D-911E-9064F8CFB7B4}" dt="2021-12-02T23:08:15.463" v="626" actId="27803"/>
          <ac:spMkLst>
            <pc:docMk/>
            <pc:sldMk cId="0" sldId="265"/>
            <ac:spMk id="50" creationId="{4AC2CB5C-8707-4A2A-9575-EE8C54B6B02C}"/>
          </ac:spMkLst>
        </pc:spChg>
        <pc:spChg chg="mod">
          <ac:chgData name="Amelia Westerman" userId="68d966ac6ecbc3c4" providerId="LiveId" clId="{FD710C30-8249-482D-911E-9064F8CFB7B4}" dt="2021-12-02T23:08:15.463" v="626" actId="27803"/>
          <ac:spMkLst>
            <pc:docMk/>
            <pc:sldMk cId="0" sldId="265"/>
            <ac:spMk id="51" creationId="{85496FD0-2250-4727-8AEE-3AAB32AFD24C}"/>
          </ac:spMkLst>
        </pc:spChg>
        <pc:spChg chg="mod">
          <ac:chgData name="Amelia Westerman" userId="68d966ac6ecbc3c4" providerId="LiveId" clId="{FD710C30-8249-482D-911E-9064F8CFB7B4}" dt="2021-12-02T23:08:15.463" v="626" actId="27803"/>
          <ac:spMkLst>
            <pc:docMk/>
            <pc:sldMk cId="0" sldId="265"/>
            <ac:spMk id="52" creationId="{2E999085-5346-415B-B7AE-0E86E753CF25}"/>
          </ac:spMkLst>
        </pc:spChg>
        <pc:spChg chg="mod">
          <ac:chgData name="Amelia Westerman" userId="68d966ac6ecbc3c4" providerId="LiveId" clId="{FD710C30-8249-482D-911E-9064F8CFB7B4}" dt="2021-12-02T23:08:15.463" v="626" actId="27803"/>
          <ac:spMkLst>
            <pc:docMk/>
            <pc:sldMk cId="0" sldId="265"/>
            <ac:spMk id="53" creationId="{D6574494-3CDD-4208-87A8-0306C4DCEB3C}"/>
          </ac:spMkLst>
        </pc:spChg>
        <pc:spChg chg="mod">
          <ac:chgData name="Amelia Westerman" userId="68d966ac6ecbc3c4" providerId="LiveId" clId="{FD710C30-8249-482D-911E-9064F8CFB7B4}" dt="2021-12-02T23:08:15.463" v="626" actId="27803"/>
          <ac:spMkLst>
            <pc:docMk/>
            <pc:sldMk cId="0" sldId="265"/>
            <ac:spMk id="54" creationId="{E928EB0B-1304-46E0-9985-28D75987A935}"/>
          </ac:spMkLst>
        </pc:spChg>
        <pc:spChg chg="mod">
          <ac:chgData name="Amelia Westerman" userId="68d966ac6ecbc3c4" providerId="LiveId" clId="{FD710C30-8249-482D-911E-9064F8CFB7B4}" dt="2021-12-02T23:08:15.463" v="626" actId="27803"/>
          <ac:spMkLst>
            <pc:docMk/>
            <pc:sldMk cId="0" sldId="265"/>
            <ac:spMk id="55" creationId="{2D2C6484-2C7D-438D-A3E4-33660DAB1CF1}"/>
          </ac:spMkLst>
        </pc:spChg>
        <pc:spChg chg="mod">
          <ac:chgData name="Amelia Westerman" userId="68d966ac6ecbc3c4" providerId="LiveId" clId="{FD710C30-8249-482D-911E-9064F8CFB7B4}" dt="2021-12-02T23:08:15.463" v="626" actId="27803"/>
          <ac:spMkLst>
            <pc:docMk/>
            <pc:sldMk cId="0" sldId="265"/>
            <ac:spMk id="56" creationId="{AC985392-125A-470B-8F88-645D36C4643B}"/>
          </ac:spMkLst>
        </pc:spChg>
        <pc:spChg chg="mod">
          <ac:chgData name="Amelia Westerman" userId="68d966ac6ecbc3c4" providerId="LiveId" clId="{FD710C30-8249-482D-911E-9064F8CFB7B4}" dt="2021-12-02T23:08:15.463" v="626" actId="27803"/>
          <ac:spMkLst>
            <pc:docMk/>
            <pc:sldMk cId="0" sldId="265"/>
            <ac:spMk id="57" creationId="{9D1EEF25-4405-4226-B5EF-8DD85C75E32E}"/>
          </ac:spMkLst>
        </pc:spChg>
        <pc:spChg chg="mod">
          <ac:chgData name="Amelia Westerman" userId="68d966ac6ecbc3c4" providerId="LiveId" clId="{FD710C30-8249-482D-911E-9064F8CFB7B4}" dt="2021-12-02T23:08:15.463" v="626" actId="27803"/>
          <ac:spMkLst>
            <pc:docMk/>
            <pc:sldMk cId="0" sldId="265"/>
            <ac:spMk id="58" creationId="{53EC4C12-A478-4FE9-B528-320AF30F2C96}"/>
          </ac:spMkLst>
        </pc:spChg>
        <pc:spChg chg="mod">
          <ac:chgData name="Amelia Westerman" userId="68d966ac6ecbc3c4" providerId="LiveId" clId="{FD710C30-8249-482D-911E-9064F8CFB7B4}" dt="2021-12-02T23:08:15.463" v="626" actId="27803"/>
          <ac:spMkLst>
            <pc:docMk/>
            <pc:sldMk cId="0" sldId="265"/>
            <ac:spMk id="59" creationId="{B2043EA8-C999-4C62-8639-49625E4AB802}"/>
          </ac:spMkLst>
        </pc:spChg>
        <pc:spChg chg="mod">
          <ac:chgData name="Amelia Westerman" userId="68d966ac6ecbc3c4" providerId="LiveId" clId="{FD710C30-8249-482D-911E-9064F8CFB7B4}" dt="2021-12-02T23:08:15.463" v="626" actId="27803"/>
          <ac:spMkLst>
            <pc:docMk/>
            <pc:sldMk cId="0" sldId="265"/>
            <ac:spMk id="60" creationId="{334337FA-0F76-4A31-9BDD-52D3B9D4CEE3}"/>
          </ac:spMkLst>
        </pc:spChg>
        <pc:spChg chg="mod">
          <ac:chgData name="Amelia Westerman" userId="68d966ac6ecbc3c4" providerId="LiveId" clId="{FD710C30-8249-482D-911E-9064F8CFB7B4}" dt="2021-12-02T23:08:15.463" v="626" actId="27803"/>
          <ac:spMkLst>
            <pc:docMk/>
            <pc:sldMk cId="0" sldId="265"/>
            <ac:spMk id="61" creationId="{9C0EE109-F3F4-45BC-82EA-19F9C88E1059}"/>
          </ac:spMkLst>
        </pc:spChg>
        <pc:spChg chg="mod">
          <ac:chgData name="Amelia Westerman" userId="68d966ac6ecbc3c4" providerId="LiveId" clId="{FD710C30-8249-482D-911E-9064F8CFB7B4}" dt="2021-12-02T23:08:15.463" v="626" actId="27803"/>
          <ac:spMkLst>
            <pc:docMk/>
            <pc:sldMk cId="0" sldId="265"/>
            <ac:spMk id="62" creationId="{4A0C14EA-F5B7-43C0-9FC3-0634A3FB4781}"/>
          </ac:spMkLst>
        </pc:spChg>
        <pc:spChg chg="mod">
          <ac:chgData name="Amelia Westerman" userId="68d966ac6ecbc3c4" providerId="LiveId" clId="{FD710C30-8249-482D-911E-9064F8CFB7B4}" dt="2021-12-02T23:08:15.463" v="626" actId="27803"/>
          <ac:spMkLst>
            <pc:docMk/>
            <pc:sldMk cId="0" sldId="265"/>
            <ac:spMk id="63" creationId="{889B473E-A3B1-49F1-A5CC-D628F1F890EE}"/>
          </ac:spMkLst>
        </pc:spChg>
        <pc:spChg chg="mod">
          <ac:chgData name="Amelia Westerman" userId="68d966ac6ecbc3c4" providerId="LiveId" clId="{FD710C30-8249-482D-911E-9064F8CFB7B4}" dt="2021-12-02T23:08:15.463" v="626" actId="27803"/>
          <ac:spMkLst>
            <pc:docMk/>
            <pc:sldMk cId="0" sldId="265"/>
            <ac:spMk id="64" creationId="{9F38F75D-FFA4-43C4-90BE-79207ADE96B6}"/>
          </ac:spMkLst>
        </pc:spChg>
        <pc:spChg chg="mod">
          <ac:chgData name="Amelia Westerman" userId="68d966ac6ecbc3c4" providerId="LiveId" clId="{FD710C30-8249-482D-911E-9064F8CFB7B4}" dt="2021-12-02T23:08:15.463" v="626" actId="27803"/>
          <ac:spMkLst>
            <pc:docMk/>
            <pc:sldMk cId="0" sldId="265"/>
            <ac:spMk id="65" creationId="{11CBC523-57ED-4F4B-B04D-0A5A7DBACED3}"/>
          </ac:spMkLst>
        </pc:spChg>
        <pc:spChg chg="mod">
          <ac:chgData name="Amelia Westerman" userId="68d966ac6ecbc3c4" providerId="LiveId" clId="{FD710C30-8249-482D-911E-9064F8CFB7B4}" dt="2021-12-02T23:08:15.463" v="626" actId="27803"/>
          <ac:spMkLst>
            <pc:docMk/>
            <pc:sldMk cId="0" sldId="265"/>
            <ac:spMk id="66" creationId="{2C8B3298-C94D-4F45-8415-B76CC1B7A888}"/>
          </ac:spMkLst>
        </pc:spChg>
        <pc:spChg chg="mod">
          <ac:chgData name="Amelia Westerman" userId="68d966ac6ecbc3c4" providerId="LiveId" clId="{FD710C30-8249-482D-911E-9064F8CFB7B4}" dt="2021-12-02T23:08:15.463" v="626" actId="27803"/>
          <ac:spMkLst>
            <pc:docMk/>
            <pc:sldMk cId="0" sldId="265"/>
            <ac:spMk id="67" creationId="{EB3A7F89-DFF4-49E1-934A-BBD179EDCF2E}"/>
          </ac:spMkLst>
        </pc:spChg>
        <pc:spChg chg="mod">
          <ac:chgData name="Amelia Westerman" userId="68d966ac6ecbc3c4" providerId="LiveId" clId="{FD710C30-8249-482D-911E-9064F8CFB7B4}" dt="2021-12-02T23:08:15.463" v="626" actId="27803"/>
          <ac:spMkLst>
            <pc:docMk/>
            <pc:sldMk cId="0" sldId="265"/>
            <ac:spMk id="68" creationId="{EB541290-B925-4C84-9E2B-A61B29FD869F}"/>
          </ac:spMkLst>
        </pc:spChg>
        <pc:spChg chg="mod">
          <ac:chgData name="Amelia Westerman" userId="68d966ac6ecbc3c4" providerId="LiveId" clId="{FD710C30-8249-482D-911E-9064F8CFB7B4}" dt="2021-12-02T23:08:15.463" v="626" actId="27803"/>
          <ac:spMkLst>
            <pc:docMk/>
            <pc:sldMk cId="0" sldId="265"/>
            <ac:spMk id="69" creationId="{99368AD6-7146-4B34-A6A4-7D518F687160}"/>
          </ac:spMkLst>
        </pc:spChg>
        <pc:spChg chg="mod">
          <ac:chgData name="Amelia Westerman" userId="68d966ac6ecbc3c4" providerId="LiveId" clId="{FD710C30-8249-482D-911E-9064F8CFB7B4}" dt="2021-12-02T23:08:15.463" v="626" actId="27803"/>
          <ac:spMkLst>
            <pc:docMk/>
            <pc:sldMk cId="0" sldId="265"/>
            <ac:spMk id="70" creationId="{4C65BB55-6CE5-4E70-AE27-4F485ABC680C}"/>
          </ac:spMkLst>
        </pc:spChg>
        <pc:spChg chg="mod">
          <ac:chgData name="Amelia Westerman" userId="68d966ac6ecbc3c4" providerId="LiveId" clId="{FD710C30-8249-482D-911E-9064F8CFB7B4}" dt="2021-12-02T23:08:15.463" v="626" actId="27803"/>
          <ac:spMkLst>
            <pc:docMk/>
            <pc:sldMk cId="0" sldId="265"/>
            <ac:spMk id="71" creationId="{ABA0BDE5-6885-477F-9DF3-E30EF9EC78A9}"/>
          </ac:spMkLst>
        </pc:spChg>
        <pc:spChg chg="mod">
          <ac:chgData name="Amelia Westerman" userId="68d966ac6ecbc3c4" providerId="LiveId" clId="{FD710C30-8249-482D-911E-9064F8CFB7B4}" dt="2021-12-02T23:08:15.463" v="626" actId="27803"/>
          <ac:spMkLst>
            <pc:docMk/>
            <pc:sldMk cId="0" sldId="265"/>
            <ac:spMk id="72" creationId="{564E9A3D-5B6A-4AE1-9124-12213A73F673}"/>
          </ac:spMkLst>
        </pc:spChg>
        <pc:spChg chg="mod">
          <ac:chgData name="Amelia Westerman" userId="68d966ac6ecbc3c4" providerId="LiveId" clId="{FD710C30-8249-482D-911E-9064F8CFB7B4}" dt="2021-12-02T23:08:15.463" v="626" actId="27803"/>
          <ac:spMkLst>
            <pc:docMk/>
            <pc:sldMk cId="0" sldId="265"/>
            <ac:spMk id="73" creationId="{ACFF19BE-695D-4610-9B67-C74760F4BE02}"/>
          </ac:spMkLst>
        </pc:spChg>
        <pc:grpChg chg="del">
          <ac:chgData name="Amelia Westerman" userId="68d966ac6ecbc3c4" providerId="LiveId" clId="{FD710C30-8249-482D-911E-9064F8CFB7B4}" dt="2021-12-02T04:44:23.073" v="27" actId="165"/>
          <ac:grpSpMkLst>
            <pc:docMk/>
            <pc:sldMk cId="0" sldId="265"/>
            <ac:grpSpMk id="5" creationId="{00000000-0000-0000-0000-000000000000}"/>
          </ac:grpSpMkLst>
        </pc:grpChg>
        <pc:grpChg chg="mod">
          <ac:chgData name="Amelia Westerman" userId="68d966ac6ecbc3c4" providerId="LiveId" clId="{FD710C30-8249-482D-911E-9064F8CFB7B4}" dt="2021-12-02T23:08:11.318" v="624" actId="27803"/>
          <ac:grpSpMkLst>
            <pc:docMk/>
            <pc:sldMk cId="0" sldId="265"/>
            <ac:grpSpMk id="5" creationId="{05B1397E-6E37-4B3E-8B15-368727763104}"/>
          </ac:grpSpMkLst>
        </pc:grpChg>
        <pc:grpChg chg="mod">
          <ac:chgData name="Amelia Westerman" userId="68d966ac6ecbc3c4" providerId="LiveId" clId="{FD710C30-8249-482D-911E-9064F8CFB7B4}" dt="2021-12-02T04:44:26.534" v="28" actId="962"/>
          <ac:grpSpMkLst>
            <pc:docMk/>
            <pc:sldMk cId="0" sldId="265"/>
            <ac:grpSpMk id="11" creationId="{77E296E1-37CD-44F6-B6A9-79261C475FE0}"/>
          </ac:grpSpMkLst>
        </pc:grpChg>
        <pc:grpChg chg="mod">
          <ac:chgData name="Amelia Westerman" userId="68d966ac6ecbc3c4" providerId="LiveId" clId="{FD710C30-8249-482D-911E-9064F8CFB7B4}" dt="2021-12-02T23:08:15.463" v="626" actId="27803"/>
          <ac:grpSpMkLst>
            <pc:docMk/>
            <pc:sldMk cId="0" sldId="265"/>
            <ac:grpSpMk id="43" creationId="{AF051020-6E35-4DD7-9D4B-0965E5730C1F}"/>
          </ac:grpSpMkLst>
        </pc:grpChg>
        <pc:picChg chg="add del mod modCrop">
          <ac:chgData name="Amelia Westerman" userId="68d966ac6ecbc3c4" providerId="LiveId" clId="{FD710C30-8249-482D-911E-9064F8CFB7B4}" dt="2021-12-02T23:08:41.044" v="629" actId="14826"/>
          <ac:picMkLst>
            <pc:docMk/>
            <pc:sldMk cId="0" sldId="265"/>
            <ac:picMk id="2" creationId="{00000000-0000-0000-0000-000000000000}"/>
          </ac:picMkLst>
        </pc:picChg>
        <pc:picChg chg="mod">
          <ac:chgData name="Amelia Westerman" userId="68d966ac6ecbc3c4" providerId="LiveId" clId="{FD710C30-8249-482D-911E-9064F8CFB7B4}" dt="2021-12-02T05:47:42.139" v="614" actId="962"/>
          <ac:picMkLst>
            <pc:docMk/>
            <pc:sldMk cId="0" sldId="265"/>
            <ac:picMk id="10" creationId="{EEBACF80-ED78-4972-A86B-D78B8D325899}"/>
          </ac:picMkLst>
        </pc:picChg>
      </pc:sldChg>
      <pc:sldChg chg="addSp modSp mod">
        <pc:chgData name="Amelia Westerman" userId="68d966ac6ecbc3c4" providerId="LiveId" clId="{FD710C30-8249-482D-911E-9064F8CFB7B4}" dt="2021-12-02T05:37:48.904" v="608" actId="962"/>
        <pc:sldMkLst>
          <pc:docMk/>
          <pc:sldMk cId="941341846" sldId="266"/>
        </pc:sldMkLst>
        <pc:spChg chg="add mod">
          <ac:chgData name="Amelia Westerman" userId="68d966ac6ecbc3c4" providerId="LiveId" clId="{FD710C30-8249-482D-911E-9064F8CFB7B4}" dt="2021-12-02T05:06:00.430" v="577" actId="962"/>
          <ac:spMkLst>
            <pc:docMk/>
            <pc:sldMk cId="941341846" sldId="266"/>
            <ac:spMk id="7" creationId="{7FF81C92-E92A-4B95-95F2-F14D2C1890D8}"/>
          </ac:spMkLst>
        </pc:spChg>
        <pc:spChg chg="mod">
          <ac:chgData name="Amelia Westerman" userId="68d966ac6ecbc3c4" providerId="LiveId" clId="{FD710C30-8249-482D-911E-9064F8CFB7B4}" dt="2021-12-02T05:05:58.845" v="576" actId="13244"/>
          <ac:spMkLst>
            <pc:docMk/>
            <pc:sldMk cId="941341846" sldId="266"/>
            <ac:spMk id="35" creationId="{1420B1AC-7897-4112-B9FB-6F6DF5BA75B6}"/>
          </ac:spMkLst>
        </pc:spChg>
        <pc:grpChg chg="mod">
          <ac:chgData name="Amelia Westerman" userId="68d966ac6ecbc3c4" providerId="LiveId" clId="{FD710C30-8249-482D-911E-9064F8CFB7B4}" dt="2021-12-02T04:44:15.746" v="25" actId="962"/>
          <ac:grpSpMkLst>
            <pc:docMk/>
            <pc:sldMk cId="941341846" sldId="266"/>
            <ac:grpSpMk id="8" creationId="{527EAD33-0573-4F90-824D-8271B13B3D24}"/>
          </ac:grpSpMkLst>
        </pc:grpChg>
        <pc:picChg chg="mod">
          <ac:chgData name="Amelia Westerman" userId="68d966ac6ecbc3c4" providerId="LiveId" clId="{FD710C30-8249-482D-911E-9064F8CFB7B4}" dt="2021-12-02T05:37:48.904" v="608" actId="962"/>
          <ac:picMkLst>
            <pc:docMk/>
            <pc:sldMk cId="941341846" sldId="266"/>
            <ac:picMk id="12" creationId="{313EECEF-CD1D-408A-A52F-FD99D95944CE}"/>
          </ac:picMkLst>
        </pc:picChg>
      </pc:sldChg>
      <pc:sldChg chg="addSp modSp mod">
        <pc:chgData name="Amelia Westerman" userId="68d966ac6ecbc3c4" providerId="LiveId" clId="{FD710C30-8249-482D-911E-9064F8CFB7B4}" dt="2021-12-16T02:04:11.188" v="3374" actId="962"/>
        <pc:sldMkLst>
          <pc:docMk/>
          <pc:sldMk cId="43508649" sldId="268"/>
        </pc:sldMkLst>
        <pc:spChg chg="mod">
          <ac:chgData name="Amelia Westerman" userId="68d966ac6ecbc3c4" providerId="LiveId" clId="{FD710C30-8249-482D-911E-9064F8CFB7B4}" dt="2021-12-02T04:51:17.466" v="538" actId="962"/>
          <ac:spMkLst>
            <pc:docMk/>
            <pc:sldMk cId="43508649" sldId="268"/>
            <ac:spMk id="2" creationId="{316E8502-F7C1-4A13-B39B-0ACF4E9BC38B}"/>
          </ac:spMkLst>
        </pc:spChg>
        <pc:spChg chg="ord">
          <ac:chgData name="Amelia Westerman" userId="68d966ac6ecbc3c4" providerId="LiveId" clId="{FD710C30-8249-482D-911E-9064F8CFB7B4}" dt="2021-12-16T02:04:07.785" v="3372" actId="13244"/>
          <ac:spMkLst>
            <pc:docMk/>
            <pc:sldMk cId="43508649" sldId="268"/>
            <ac:spMk id="3" creationId="{552596F3-4380-4F21-98B3-FD8B51D9D0B1}"/>
          </ac:spMkLst>
        </pc:spChg>
        <pc:spChg chg="add mod">
          <ac:chgData name="Amelia Westerman" userId="68d966ac6ecbc3c4" providerId="LiveId" clId="{FD710C30-8249-482D-911E-9064F8CFB7B4}" dt="2021-12-02T04:51:15.880" v="537" actId="13244"/>
          <ac:spMkLst>
            <pc:docMk/>
            <pc:sldMk cId="43508649" sldId="268"/>
            <ac:spMk id="7" creationId="{3F43BE07-28C6-46A6-92D2-28030FABB681}"/>
          </ac:spMkLst>
        </pc:spChg>
        <pc:spChg chg="add mod">
          <ac:chgData name="Amelia Westerman" userId="68d966ac6ecbc3c4" providerId="LiveId" clId="{FD710C30-8249-482D-911E-9064F8CFB7B4}" dt="2021-12-16T02:04:11.188" v="3374" actId="962"/>
          <ac:spMkLst>
            <pc:docMk/>
            <pc:sldMk cId="43508649" sldId="268"/>
            <ac:spMk id="11" creationId="{0004E811-614D-42BA-9ED3-D9003DBF43B3}"/>
          </ac:spMkLst>
        </pc:spChg>
        <pc:grpChg chg="mod">
          <ac:chgData name="Amelia Westerman" userId="68d966ac6ecbc3c4" providerId="LiveId" clId="{FD710C30-8249-482D-911E-9064F8CFB7B4}" dt="2021-12-02T04:42:31.686" v="14" actId="962"/>
          <ac:grpSpMkLst>
            <pc:docMk/>
            <pc:sldMk cId="43508649" sldId="268"/>
            <ac:grpSpMk id="8" creationId="{527EAD33-0573-4F90-824D-8271B13B3D24}"/>
          </ac:grpSpMkLst>
        </pc:grpChg>
        <pc:picChg chg="mod">
          <ac:chgData name="Amelia Westerman" userId="68d966ac6ecbc3c4" providerId="LiveId" clId="{FD710C30-8249-482D-911E-9064F8CFB7B4}" dt="2021-12-02T05:30:50.583" v="597" actId="962"/>
          <ac:picMkLst>
            <pc:docMk/>
            <pc:sldMk cId="43508649" sldId="268"/>
            <ac:picMk id="5" creationId="{AC51BC79-D5ED-4D47-A755-F22F7F8B0B14}"/>
          </ac:picMkLst>
        </pc:picChg>
      </pc:sldChg>
      <pc:sldChg chg="addSp modSp mod">
        <pc:chgData name="Amelia Westerman" userId="68d966ac6ecbc3c4" providerId="LiveId" clId="{FD710C30-8249-482D-911E-9064F8CFB7B4}" dt="2021-12-16T02:03:02.852" v="3362" actId="962"/>
        <pc:sldMkLst>
          <pc:docMk/>
          <pc:sldMk cId="2606848730" sldId="269"/>
        </pc:sldMkLst>
        <pc:spChg chg="mod ord">
          <ac:chgData name="Amelia Westerman" userId="68d966ac6ecbc3c4" providerId="LiveId" clId="{FD710C30-8249-482D-911E-9064F8CFB7B4}" dt="2021-12-16T02:02:37.589" v="3357" actId="13244"/>
          <ac:spMkLst>
            <pc:docMk/>
            <pc:sldMk cId="2606848730" sldId="269"/>
            <ac:spMk id="3" creationId="{5B3068FD-D628-46CA-A478-C185400BE36A}"/>
          </ac:spMkLst>
        </pc:spChg>
        <pc:spChg chg="mod">
          <ac:chgData name="Amelia Westerman" userId="68d966ac6ecbc3c4" providerId="LiveId" clId="{FD710C30-8249-482D-911E-9064F8CFB7B4}" dt="2021-12-16T00:05:38.386" v="648" actId="20577"/>
          <ac:spMkLst>
            <pc:docMk/>
            <pc:sldMk cId="2606848730" sldId="269"/>
            <ac:spMk id="7" creationId="{56BEF763-5285-4780-8AF7-91A9DEF9B9EE}"/>
          </ac:spMkLst>
        </pc:spChg>
        <pc:spChg chg="add mod">
          <ac:chgData name="Amelia Westerman" userId="68d966ac6ecbc3c4" providerId="LiveId" clId="{FD710C30-8249-482D-911E-9064F8CFB7B4}" dt="2021-12-02T04:51:37.811" v="541" actId="13244"/>
          <ac:spMkLst>
            <pc:docMk/>
            <pc:sldMk cId="2606848730" sldId="269"/>
            <ac:spMk id="11" creationId="{04D23F5F-8502-4B5B-8515-9A8426ABC5B7}"/>
          </ac:spMkLst>
        </pc:spChg>
        <pc:spChg chg="mod ord">
          <ac:chgData name="Amelia Westerman" userId="68d966ac6ecbc3c4" providerId="LiveId" clId="{FD710C30-8249-482D-911E-9064F8CFB7B4}" dt="2021-12-16T02:02:39.314" v="3358" actId="13244"/>
          <ac:spMkLst>
            <pc:docMk/>
            <pc:sldMk cId="2606848730" sldId="269"/>
            <ac:spMk id="12" creationId="{DC131195-50D6-4099-8B9F-8BFF2185E047}"/>
          </ac:spMkLst>
        </pc:spChg>
        <pc:spChg chg="add mod">
          <ac:chgData name="Amelia Westerman" userId="68d966ac6ecbc3c4" providerId="LiveId" clId="{FD710C30-8249-482D-911E-9064F8CFB7B4}" dt="2021-12-16T02:03:02.156" v="3361" actId="962"/>
          <ac:spMkLst>
            <pc:docMk/>
            <pc:sldMk cId="2606848730" sldId="269"/>
            <ac:spMk id="13" creationId="{4FD51565-0858-413F-8C48-9FCC459ADE67}"/>
          </ac:spMkLst>
        </pc:spChg>
        <pc:spChg chg="add mod">
          <ac:chgData name="Amelia Westerman" userId="68d966ac6ecbc3c4" providerId="LiveId" clId="{FD710C30-8249-482D-911E-9064F8CFB7B4}" dt="2021-12-16T02:03:02.852" v="3362" actId="962"/>
          <ac:spMkLst>
            <pc:docMk/>
            <pc:sldMk cId="2606848730" sldId="269"/>
            <ac:spMk id="14" creationId="{5462222B-4DEE-45CC-A68F-8A76C46C6C9B}"/>
          </ac:spMkLst>
        </pc:spChg>
        <pc:grpChg chg="mod">
          <ac:chgData name="Amelia Westerman" userId="68d966ac6ecbc3c4" providerId="LiveId" clId="{FD710C30-8249-482D-911E-9064F8CFB7B4}" dt="2021-12-02T04:42:34.563" v="15" actId="962"/>
          <ac:grpSpMkLst>
            <pc:docMk/>
            <pc:sldMk cId="2606848730" sldId="269"/>
            <ac:grpSpMk id="8" creationId="{527EAD33-0573-4F90-824D-8271B13B3D24}"/>
          </ac:grpSpMkLst>
        </pc:grpChg>
        <pc:picChg chg="mod">
          <ac:chgData name="Amelia Westerman" userId="68d966ac6ecbc3c4" providerId="LiveId" clId="{FD710C30-8249-482D-911E-9064F8CFB7B4}" dt="2021-12-02T05:32:16.776" v="601" actId="962"/>
          <ac:picMkLst>
            <pc:docMk/>
            <pc:sldMk cId="2606848730" sldId="269"/>
            <ac:picMk id="6" creationId="{46AF2C8D-018B-4F81-8E58-16DDDD0BDF2D}"/>
          </ac:picMkLst>
        </pc:picChg>
      </pc:sldChg>
      <pc:sldChg chg="addSp modSp mod">
        <pc:chgData name="Amelia Westerman" userId="68d966ac6ecbc3c4" providerId="LiveId" clId="{FD710C30-8249-482D-911E-9064F8CFB7B4}" dt="2021-12-16T02:03:29.828" v="3368" actId="962"/>
        <pc:sldMkLst>
          <pc:docMk/>
          <pc:sldMk cId="660910849" sldId="270"/>
        </pc:sldMkLst>
        <pc:spChg chg="mod ord">
          <ac:chgData name="Amelia Westerman" userId="68d966ac6ecbc3c4" providerId="LiveId" clId="{FD710C30-8249-482D-911E-9064F8CFB7B4}" dt="2021-12-16T02:03:18.870" v="3364" actId="13244"/>
          <ac:spMkLst>
            <pc:docMk/>
            <pc:sldMk cId="660910849" sldId="270"/>
            <ac:spMk id="2" creationId="{C6409CB8-E2FF-441C-ACA2-18E4968FB8C2}"/>
          </ac:spMkLst>
        </pc:spChg>
        <pc:spChg chg="ord">
          <ac:chgData name="Amelia Westerman" userId="68d966ac6ecbc3c4" providerId="LiveId" clId="{FD710C30-8249-482D-911E-9064F8CFB7B4}" dt="2021-12-16T02:03:17.302" v="3363" actId="13244"/>
          <ac:spMkLst>
            <pc:docMk/>
            <pc:sldMk cId="660910849" sldId="270"/>
            <ac:spMk id="3" creationId="{8F0E3CEC-1AB3-4020-97EC-1D3CD80116CB}"/>
          </ac:spMkLst>
        </pc:spChg>
        <pc:spChg chg="mod">
          <ac:chgData name="Amelia Westerman" userId="68d966ac6ecbc3c4" providerId="LiveId" clId="{FD710C30-8249-482D-911E-9064F8CFB7B4}" dt="2021-12-02T04:51:51.648" v="546" actId="13244"/>
          <ac:spMkLst>
            <pc:docMk/>
            <pc:sldMk cId="660910849" sldId="270"/>
            <ac:spMk id="6" creationId="{042C91BE-C95E-4468-91EB-3C27BCF3FA0E}"/>
          </ac:spMkLst>
        </pc:spChg>
        <pc:spChg chg="add mod">
          <ac:chgData name="Amelia Westerman" userId="68d966ac6ecbc3c4" providerId="LiveId" clId="{FD710C30-8249-482D-911E-9064F8CFB7B4}" dt="2021-12-15T23:21:34.483" v="631" actId="1076"/>
          <ac:spMkLst>
            <pc:docMk/>
            <pc:sldMk cId="660910849" sldId="270"/>
            <ac:spMk id="7" creationId="{670A6FCA-AB9F-4A60-AE20-AA76F85158AE}"/>
          </ac:spMkLst>
        </pc:spChg>
        <pc:spChg chg="add mod">
          <ac:chgData name="Amelia Westerman" userId="68d966ac6ecbc3c4" providerId="LiveId" clId="{FD710C30-8249-482D-911E-9064F8CFB7B4}" dt="2021-12-16T02:03:24.915" v="3366" actId="962"/>
          <ac:spMkLst>
            <pc:docMk/>
            <pc:sldMk cId="660910849" sldId="270"/>
            <ac:spMk id="11" creationId="{DA7A1B2B-7810-4C0C-BAA6-13CB92884A1B}"/>
          </ac:spMkLst>
        </pc:spChg>
        <pc:spChg chg="add mod">
          <ac:chgData name="Amelia Westerman" userId="68d966ac6ecbc3c4" providerId="LiveId" clId="{FD710C30-8249-482D-911E-9064F8CFB7B4}" dt="2021-12-16T02:03:29.828" v="3368" actId="962"/>
          <ac:spMkLst>
            <pc:docMk/>
            <pc:sldMk cId="660910849" sldId="270"/>
            <ac:spMk id="12" creationId="{401C76F4-880A-4EB2-A097-433FDF00AE44}"/>
          </ac:spMkLst>
        </pc:spChg>
        <pc:grpChg chg="mod">
          <ac:chgData name="Amelia Westerman" userId="68d966ac6ecbc3c4" providerId="LiveId" clId="{FD710C30-8249-482D-911E-9064F8CFB7B4}" dt="2021-12-02T04:42:37.936" v="16" actId="962"/>
          <ac:grpSpMkLst>
            <pc:docMk/>
            <pc:sldMk cId="660910849" sldId="270"/>
            <ac:grpSpMk id="8" creationId="{527EAD33-0573-4F90-824D-8271B13B3D24}"/>
          </ac:grpSpMkLst>
        </pc:grpChg>
        <pc:picChg chg="mod">
          <ac:chgData name="Amelia Westerman" userId="68d966ac6ecbc3c4" providerId="LiveId" clId="{FD710C30-8249-482D-911E-9064F8CFB7B4}" dt="2021-12-02T05:32:23.356" v="602" actId="962"/>
          <ac:picMkLst>
            <pc:docMk/>
            <pc:sldMk cId="660910849" sldId="270"/>
            <ac:picMk id="5" creationId="{D495712F-8D77-4F7F-BE70-215EF6DE1131}"/>
          </ac:picMkLst>
        </pc:picChg>
      </pc:sldChg>
      <pc:sldChg chg="addSp modSp mod">
        <pc:chgData name="Amelia Westerman" userId="68d966ac6ecbc3c4" providerId="LiveId" clId="{FD710C30-8249-482D-911E-9064F8CFB7B4}" dt="2021-12-16T01:59:57.166" v="3354" actId="20577"/>
        <pc:sldMkLst>
          <pc:docMk/>
          <pc:sldMk cId="3577238822" sldId="271"/>
        </pc:sldMkLst>
        <pc:spChg chg="add mod">
          <ac:chgData name="Amelia Westerman" userId="68d966ac6ecbc3c4" providerId="LiveId" clId="{FD710C30-8249-482D-911E-9064F8CFB7B4}" dt="2021-12-16T01:59:57.166" v="3354" actId="20577"/>
          <ac:spMkLst>
            <pc:docMk/>
            <pc:sldMk cId="3577238822" sldId="271"/>
            <ac:spMk id="2" creationId="{9A2A1DA1-120C-41B5-B67C-086972281482}"/>
          </ac:spMkLst>
        </pc:spChg>
        <pc:spChg chg="mod">
          <ac:chgData name="Amelia Westerman" userId="68d966ac6ecbc3c4" providerId="LiveId" clId="{FD710C30-8249-482D-911E-9064F8CFB7B4}" dt="2021-12-02T04:52:07.520" v="550" actId="962"/>
          <ac:spMkLst>
            <pc:docMk/>
            <pc:sldMk cId="3577238822" sldId="271"/>
            <ac:spMk id="6" creationId="{B43A30B4-4BF1-448E-9E50-B370ACCE15E4}"/>
          </ac:spMkLst>
        </pc:spChg>
        <pc:spChg chg="add mod">
          <ac:chgData name="Amelia Westerman" userId="68d966ac6ecbc3c4" providerId="LiveId" clId="{FD710C30-8249-482D-911E-9064F8CFB7B4}" dt="2021-12-02T04:52:06.640" v="549" actId="13244"/>
          <ac:spMkLst>
            <pc:docMk/>
            <pc:sldMk cId="3577238822" sldId="271"/>
            <ac:spMk id="7" creationId="{C595BD60-B033-41F2-862C-034E43700379}"/>
          </ac:spMkLst>
        </pc:spChg>
        <pc:grpChg chg="mod">
          <ac:chgData name="Amelia Westerman" userId="68d966ac6ecbc3c4" providerId="LiveId" clId="{FD710C30-8249-482D-911E-9064F8CFB7B4}" dt="2021-12-02T04:42:40.636" v="17" actId="962"/>
          <ac:grpSpMkLst>
            <pc:docMk/>
            <pc:sldMk cId="3577238822" sldId="271"/>
            <ac:grpSpMk id="8" creationId="{527EAD33-0573-4F90-824D-8271B13B3D24}"/>
          </ac:grpSpMkLst>
        </pc:grpChg>
        <pc:picChg chg="mod">
          <ac:chgData name="Amelia Westerman" userId="68d966ac6ecbc3c4" providerId="LiveId" clId="{FD710C30-8249-482D-911E-9064F8CFB7B4}" dt="2021-12-02T05:32:28.136" v="603" actId="962"/>
          <ac:picMkLst>
            <pc:docMk/>
            <pc:sldMk cId="3577238822" sldId="271"/>
            <ac:picMk id="5" creationId="{0FF716B9-E288-45C8-B442-9355A069B4CA}"/>
          </ac:picMkLst>
        </pc:picChg>
      </pc:sldChg>
      <pc:sldChg chg="addSp modSp mod">
        <pc:chgData name="Amelia Westerman" userId="68d966ac6ecbc3c4" providerId="LiveId" clId="{FD710C30-8249-482D-911E-9064F8CFB7B4}" dt="2021-12-16T02:03:42.465" v="3371" actId="962"/>
        <pc:sldMkLst>
          <pc:docMk/>
          <pc:sldMk cId="1419461510" sldId="272"/>
        </pc:sldMkLst>
        <pc:spChg chg="ord">
          <ac:chgData name="Amelia Westerman" userId="68d966ac6ecbc3c4" providerId="LiveId" clId="{FD710C30-8249-482D-911E-9064F8CFB7B4}" dt="2021-12-16T02:03:39.569" v="3369" actId="13244"/>
          <ac:spMkLst>
            <pc:docMk/>
            <pc:sldMk cId="1419461510" sldId="272"/>
            <ac:spMk id="2" creationId="{D69B15E3-25D4-460E-89A8-7FA7C6CF900A}"/>
          </ac:spMkLst>
        </pc:spChg>
        <pc:spChg chg="mod">
          <ac:chgData name="Amelia Westerman" userId="68d966ac6ecbc3c4" providerId="LiveId" clId="{FD710C30-8249-482D-911E-9064F8CFB7B4}" dt="2021-12-02T04:52:18.756" v="554" actId="962"/>
          <ac:spMkLst>
            <pc:docMk/>
            <pc:sldMk cId="1419461510" sldId="272"/>
            <ac:spMk id="6" creationId="{37196DAE-79B2-46A8-994F-B2A32FAA4C17}"/>
          </ac:spMkLst>
        </pc:spChg>
        <pc:spChg chg="add mod">
          <ac:chgData name="Amelia Westerman" userId="68d966ac6ecbc3c4" providerId="LiveId" clId="{FD710C30-8249-482D-911E-9064F8CFB7B4}" dt="2021-12-02T04:52:17.665" v="553" actId="13244"/>
          <ac:spMkLst>
            <pc:docMk/>
            <pc:sldMk cId="1419461510" sldId="272"/>
            <ac:spMk id="7" creationId="{FACA21FE-61FF-4C82-A242-9D8D2E8E5443}"/>
          </ac:spMkLst>
        </pc:spChg>
        <pc:spChg chg="add mod">
          <ac:chgData name="Amelia Westerman" userId="68d966ac6ecbc3c4" providerId="LiveId" clId="{FD710C30-8249-482D-911E-9064F8CFB7B4}" dt="2021-12-16T02:03:42.465" v="3371" actId="962"/>
          <ac:spMkLst>
            <pc:docMk/>
            <pc:sldMk cId="1419461510" sldId="272"/>
            <ac:spMk id="11" creationId="{6E81084F-E21F-442A-93A1-D40F7F787838}"/>
          </ac:spMkLst>
        </pc:spChg>
        <pc:grpChg chg="mod">
          <ac:chgData name="Amelia Westerman" userId="68d966ac6ecbc3c4" providerId="LiveId" clId="{FD710C30-8249-482D-911E-9064F8CFB7B4}" dt="2021-12-02T04:42:42.961" v="18" actId="962"/>
          <ac:grpSpMkLst>
            <pc:docMk/>
            <pc:sldMk cId="1419461510" sldId="272"/>
            <ac:grpSpMk id="8" creationId="{527EAD33-0573-4F90-824D-8271B13B3D24}"/>
          </ac:grpSpMkLst>
        </pc:grpChg>
        <pc:picChg chg="mod">
          <ac:chgData name="Amelia Westerman" userId="68d966ac6ecbc3c4" providerId="LiveId" clId="{FD710C30-8249-482D-911E-9064F8CFB7B4}" dt="2021-12-02T05:30:14.719" v="596" actId="962"/>
          <ac:picMkLst>
            <pc:docMk/>
            <pc:sldMk cId="1419461510" sldId="272"/>
            <ac:picMk id="5" creationId="{52AAF633-D0F4-4C15-AAF8-BE8AF48C6241}"/>
          </ac:picMkLst>
        </pc:picChg>
      </pc:sldChg>
      <pc:sldChg chg="addSp modSp mod">
        <pc:chgData name="Amelia Westerman" userId="68d966ac6ecbc3c4" providerId="LiveId" clId="{FD710C30-8249-482D-911E-9064F8CFB7B4}" dt="2021-12-16T01:53:31.788" v="2853" actId="20577"/>
        <pc:sldMkLst>
          <pc:docMk/>
          <pc:sldMk cId="1374416823" sldId="273"/>
        </pc:sldMkLst>
        <pc:spChg chg="add mod">
          <ac:chgData name="Amelia Westerman" userId="68d966ac6ecbc3c4" providerId="LiveId" clId="{FD710C30-8249-482D-911E-9064F8CFB7B4}" dt="2021-12-16T01:53:31.788" v="2853" actId="20577"/>
          <ac:spMkLst>
            <pc:docMk/>
            <pc:sldMk cId="1374416823" sldId="273"/>
            <ac:spMk id="2" creationId="{B20B910B-9A97-4D84-8605-C0292FEB3498}"/>
          </ac:spMkLst>
        </pc:spChg>
        <pc:spChg chg="mod">
          <ac:chgData name="Amelia Westerman" userId="68d966ac6ecbc3c4" providerId="LiveId" clId="{FD710C30-8249-482D-911E-9064F8CFB7B4}" dt="2021-12-16T01:53:13.542" v="2821" actId="1076"/>
          <ac:spMkLst>
            <pc:docMk/>
            <pc:sldMk cId="1374416823" sldId="273"/>
            <ac:spMk id="6" creationId="{7F54FD58-8324-4A47-9D57-884815BC8AA4}"/>
          </ac:spMkLst>
        </pc:spChg>
        <pc:spChg chg="add mod">
          <ac:chgData name="Amelia Westerman" userId="68d966ac6ecbc3c4" providerId="LiveId" clId="{FD710C30-8249-482D-911E-9064F8CFB7B4}" dt="2021-12-02T04:52:32.704" v="557" actId="13244"/>
          <ac:spMkLst>
            <pc:docMk/>
            <pc:sldMk cId="1374416823" sldId="273"/>
            <ac:spMk id="7" creationId="{4B4FFCBE-9E4C-436E-B6FD-D04CF956DF02}"/>
          </ac:spMkLst>
        </pc:spChg>
        <pc:grpChg chg="mod">
          <ac:chgData name="Amelia Westerman" userId="68d966ac6ecbc3c4" providerId="LiveId" clId="{FD710C30-8249-482D-911E-9064F8CFB7B4}" dt="2021-12-02T04:42:45.956" v="19" actId="962"/>
          <ac:grpSpMkLst>
            <pc:docMk/>
            <pc:sldMk cId="1374416823" sldId="273"/>
            <ac:grpSpMk id="8" creationId="{527EAD33-0573-4F90-824D-8271B13B3D24}"/>
          </ac:grpSpMkLst>
        </pc:grpChg>
        <pc:picChg chg="mod">
          <ac:chgData name="Amelia Westerman" userId="68d966ac6ecbc3c4" providerId="LiveId" clId="{FD710C30-8249-482D-911E-9064F8CFB7B4}" dt="2021-12-02T05:32:36.170" v="604" actId="962"/>
          <ac:picMkLst>
            <pc:docMk/>
            <pc:sldMk cId="1374416823" sldId="273"/>
            <ac:picMk id="5" creationId="{D0121AF5-0F93-4A3C-9EFF-0F3DF7582B1B}"/>
          </ac:picMkLst>
        </pc:picChg>
      </pc:sldChg>
      <pc:sldChg chg="addSp modSp mod ord">
        <pc:chgData name="Amelia Westerman" userId="68d966ac6ecbc3c4" providerId="LiveId" clId="{FD710C30-8249-482D-911E-9064F8CFB7B4}" dt="2021-12-16T01:32:19.067" v="1605"/>
        <pc:sldMkLst>
          <pc:docMk/>
          <pc:sldMk cId="4278972782" sldId="274"/>
        </pc:sldMkLst>
        <pc:spChg chg="mod">
          <ac:chgData name="Amelia Westerman" userId="68d966ac6ecbc3c4" providerId="LiveId" clId="{FD710C30-8249-482D-911E-9064F8CFB7B4}" dt="2021-12-02T04:52:42.373" v="562" actId="962"/>
          <ac:spMkLst>
            <pc:docMk/>
            <pc:sldMk cId="4278972782" sldId="274"/>
            <ac:spMk id="6" creationId="{FC1484C7-7E92-4FBB-8FEF-CD3AD077913C}"/>
          </ac:spMkLst>
        </pc:spChg>
        <pc:spChg chg="add mod">
          <ac:chgData name="Amelia Westerman" userId="68d966ac6ecbc3c4" providerId="LiveId" clId="{FD710C30-8249-482D-911E-9064F8CFB7B4}" dt="2021-12-02T04:52:41.351" v="561" actId="13244"/>
          <ac:spMkLst>
            <pc:docMk/>
            <pc:sldMk cId="4278972782" sldId="274"/>
            <ac:spMk id="7" creationId="{0CFBBA5C-9974-4511-85CC-CC24F239215C}"/>
          </ac:spMkLst>
        </pc:spChg>
        <pc:grpChg chg="mod">
          <ac:chgData name="Amelia Westerman" userId="68d966ac6ecbc3c4" providerId="LiveId" clId="{FD710C30-8249-482D-911E-9064F8CFB7B4}" dt="2021-12-02T04:42:49.255" v="20" actId="962"/>
          <ac:grpSpMkLst>
            <pc:docMk/>
            <pc:sldMk cId="4278972782" sldId="274"/>
            <ac:grpSpMk id="8" creationId="{527EAD33-0573-4F90-824D-8271B13B3D24}"/>
          </ac:grpSpMkLst>
        </pc:grpChg>
        <pc:picChg chg="mod">
          <ac:chgData name="Amelia Westerman" userId="68d966ac6ecbc3c4" providerId="LiveId" clId="{FD710C30-8249-482D-911E-9064F8CFB7B4}" dt="2021-12-02T05:29:41.056" v="595" actId="962"/>
          <ac:picMkLst>
            <pc:docMk/>
            <pc:sldMk cId="4278972782" sldId="274"/>
            <ac:picMk id="5" creationId="{29F1F922-0F8D-4DE2-84C6-3DF4E172E717}"/>
          </ac:picMkLst>
        </pc:picChg>
      </pc:sldChg>
      <pc:sldChg chg="addSp delSp modSp mod">
        <pc:chgData name="Amelia Westerman" userId="68d966ac6ecbc3c4" providerId="LiveId" clId="{FD710C30-8249-482D-911E-9064F8CFB7B4}" dt="2021-12-16T01:44:21.941" v="2259" actId="1076"/>
        <pc:sldMkLst>
          <pc:docMk/>
          <pc:sldMk cId="1317641248" sldId="275"/>
        </pc:sldMkLst>
        <pc:spChg chg="add mod">
          <ac:chgData name="Amelia Westerman" userId="68d966ac6ecbc3c4" providerId="LiveId" clId="{FD710C30-8249-482D-911E-9064F8CFB7B4}" dt="2021-12-16T01:44:21.941" v="2259" actId="1076"/>
          <ac:spMkLst>
            <pc:docMk/>
            <pc:sldMk cId="1317641248" sldId="275"/>
            <ac:spMk id="2" creationId="{B47CD355-0FB2-4BD4-BA87-528D9921B375}"/>
          </ac:spMkLst>
        </pc:spChg>
        <pc:spChg chg="add mod">
          <ac:chgData name="Amelia Westerman" userId="68d966ac6ecbc3c4" providerId="LiveId" clId="{FD710C30-8249-482D-911E-9064F8CFB7B4}" dt="2021-12-16T01:43:23.688" v="2244" actId="1076"/>
          <ac:spMkLst>
            <pc:docMk/>
            <pc:sldMk cId="1317641248" sldId="275"/>
            <ac:spMk id="3" creationId="{84A6D0F3-1272-4CC2-BE74-949FB1FDCFAA}"/>
          </ac:spMkLst>
        </pc:spChg>
        <pc:spChg chg="mod">
          <ac:chgData name="Amelia Westerman" userId="68d966ac6ecbc3c4" providerId="LiveId" clId="{FD710C30-8249-482D-911E-9064F8CFB7B4}" dt="2021-12-16T01:43:41.507" v="2252" actId="14100"/>
          <ac:spMkLst>
            <pc:docMk/>
            <pc:sldMk cId="1317641248" sldId="275"/>
            <ac:spMk id="6" creationId="{924C102C-7A98-4CBF-BA45-5FFAEB2F1717}"/>
          </ac:spMkLst>
        </pc:spChg>
        <pc:spChg chg="add mod">
          <ac:chgData name="Amelia Westerman" userId="68d966ac6ecbc3c4" providerId="LiveId" clId="{FD710C30-8249-482D-911E-9064F8CFB7B4}" dt="2021-12-02T04:52:49.758" v="565" actId="13244"/>
          <ac:spMkLst>
            <pc:docMk/>
            <pc:sldMk cId="1317641248" sldId="275"/>
            <ac:spMk id="13" creationId="{FC91DC26-7A6D-4F50-885A-1A20836F92A5}"/>
          </ac:spMkLst>
        </pc:spChg>
        <pc:grpChg chg="add mod">
          <ac:chgData name="Amelia Westerman" userId="68d966ac6ecbc3c4" providerId="LiveId" clId="{FD710C30-8249-482D-911E-9064F8CFB7B4}" dt="2021-12-02T04:43:10.220" v="22"/>
          <ac:grpSpMkLst>
            <pc:docMk/>
            <pc:sldMk cId="1317641248" sldId="275"/>
            <ac:grpSpMk id="7" creationId="{88B68430-0C4D-46B4-8444-D1E17D7289B7}"/>
          </ac:grpSpMkLst>
        </pc:grpChg>
        <pc:grpChg chg="del">
          <ac:chgData name="Amelia Westerman" userId="68d966ac6ecbc3c4" providerId="LiveId" clId="{FD710C30-8249-482D-911E-9064F8CFB7B4}" dt="2021-12-02T04:43:04.946" v="21" actId="478"/>
          <ac:grpSpMkLst>
            <pc:docMk/>
            <pc:sldMk cId="1317641248" sldId="275"/>
            <ac:grpSpMk id="8" creationId="{527EAD33-0573-4F90-824D-8271B13B3D24}"/>
          </ac:grpSpMkLst>
        </pc:grpChg>
        <pc:picChg chg="mod">
          <ac:chgData name="Amelia Westerman" userId="68d966ac6ecbc3c4" providerId="LiveId" clId="{FD710C30-8249-482D-911E-9064F8CFB7B4}" dt="2021-12-16T01:42:34.554" v="2180" actId="1076"/>
          <ac:picMkLst>
            <pc:docMk/>
            <pc:sldMk cId="1317641248" sldId="275"/>
            <ac:picMk id="5" creationId="{ACCE2D44-93AF-491E-A0F4-FB123450F94E}"/>
          </ac:picMkLst>
        </pc:picChg>
        <pc:picChg chg="mod">
          <ac:chgData name="Amelia Westerman" userId="68d966ac6ecbc3c4" providerId="LiveId" clId="{FD710C30-8249-482D-911E-9064F8CFB7B4}" dt="2021-12-02T04:43:10.220" v="22"/>
          <ac:picMkLst>
            <pc:docMk/>
            <pc:sldMk cId="1317641248" sldId="275"/>
            <ac:picMk id="11" creationId="{A3DBA002-0921-4F25-8385-F994AC61141B}"/>
          </ac:picMkLst>
        </pc:picChg>
        <pc:picChg chg="mod">
          <ac:chgData name="Amelia Westerman" userId="68d966ac6ecbc3c4" providerId="LiveId" clId="{FD710C30-8249-482D-911E-9064F8CFB7B4}" dt="2021-12-02T04:43:10.220" v="22"/>
          <ac:picMkLst>
            <pc:docMk/>
            <pc:sldMk cId="1317641248" sldId="275"/>
            <ac:picMk id="12" creationId="{68B9E17C-1AFE-40D0-BB0B-469CBEF1D7EA}"/>
          </ac:picMkLst>
        </pc:picChg>
      </pc:sldChg>
      <pc:sldChg chg="modSp mod">
        <pc:chgData name="Amelia Westerman" userId="68d966ac6ecbc3c4" providerId="LiveId" clId="{FD710C30-8249-482D-911E-9064F8CFB7B4}" dt="2021-12-16T01:32:02.962" v="1601" actId="1076"/>
        <pc:sldMkLst>
          <pc:docMk/>
          <pc:sldMk cId="1268321959" sldId="276"/>
        </pc:sldMkLst>
        <pc:spChg chg="mod">
          <ac:chgData name="Amelia Westerman" userId="68d966ac6ecbc3c4" providerId="LiveId" clId="{FD710C30-8249-482D-911E-9064F8CFB7B4}" dt="2021-12-16T01:32:02.962" v="1601" actId="1076"/>
          <ac:spMkLst>
            <pc:docMk/>
            <pc:sldMk cId="1268321959" sldId="276"/>
            <ac:spMk id="2" creationId="{AE16FDCF-B679-4684-9E6B-6ADC129CD64C}"/>
          </ac:spMkLst>
        </pc:spChg>
        <pc:spChg chg="mod">
          <ac:chgData name="Amelia Westerman" userId="68d966ac6ecbc3c4" providerId="LiveId" clId="{FD710C30-8249-482D-911E-9064F8CFB7B4}" dt="2021-12-02T04:47:10.969" v="394" actId="33553"/>
          <ac:spMkLst>
            <pc:docMk/>
            <pc:sldMk cId="1268321959" sldId="276"/>
            <ac:spMk id="6" creationId="{0C2D6D86-DA47-4324-9FFB-201EE18457E4}"/>
          </ac:spMkLst>
        </pc:spChg>
        <pc:grpChg chg="mod">
          <ac:chgData name="Amelia Westerman" userId="68d966ac6ecbc3c4" providerId="LiveId" clId="{FD710C30-8249-482D-911E-9064F8CFB7B4}" dt="2021-12-02T04:44:08.486" v="23" actId="962"/>
          <ac:grpSpMkLst>
            <pc:docMk/>
            <pc:sldMk cId="1268321959" sldId="276"/>
            <ac:grpSpMk id="8" creationId="{527EAD33-0573-4F90-824D-8271B13B3D24}"/>
          </ac:grpSpMkLst>
        </pc:grpChg>
        <pc:picChg chg="mod">
          <ac:chgData name="Amelia Westerman" userId="68d966ac6ecbc3c4" providerId="LiveId" clId="{FD710C30-8249-482D-911E-9064F8CFB7B4}" dt="2021-12-02T05:35:26.466" v="606" actId="962"/>
          <ac:picMkLst>
            <pc:docMk/>
            <pc:sldMk cId="1268321959" sldId="276"/>
            <ac:picMk id="5" creationId="{7FEE1A94-E30B-4E8F-AD1D-3A4CF0359D42}"/>
          </ac:picMkLst>
        </pc:picChg>
      </pc:sldChg>
      <pc:sldChg chg="addSp delSp modSp mod ord">
        <pc:chgData name="Amelia Westerman" userId="68d966ac6ecbc3c4" providerId="LiveId" clId="{FD710C30-8249-482D-911E-9064F8CFB7B4}" dt="2021-12-16T02:05:38.696" v="3956" actId="962"/>
        <pc:sldMkLst>
          <pc:docMk/>
          <pc:sldMk cId="2877629401" sldId="277"/>
        </pc:sldMkLst>
        <pc:spChg chg="add mod ord">
          <ac:chgData name="Amelia Westerman" userId="68d966ac6ecbc3c4" providerId="LiveId" clId="{FD710C30-8249-482D-911E-9064F8CFB7B4}" dt="2021-12-16T02:05:23.485" v="3951" actId="13244"/>
          <ac:spMkLst>
            <pc:docMk/>
            <pc:sldMk cId="2877629401" sldId="277"/>
            <ac:spMk id="2" creationId="{7FE1392E-771A-4231-95FD-65B9F78E85E1}"/>
          </ac:spMkLst>
        </pc:spChg>
        <pc:spChg chg="mod ord">
          <ac:chgData name="Amelia Westerman" userId="68d966ac6ecbc3c4" providerId="LiveId" clId="{FD710C30-8249-482D-911E-9064F8CFB7B4}" dt="2021-12-16T02:05:25.068" v="3952" actId="13244"/>
          <ac:spMkLst>
            <pc:docMk/>
            <pc:sldMk cId="2877629401" sldId="277"/>
            <ac:spMk id="6" creationId="{08B87CE1-9963-4BF7-8583-BADF29CC986F}"/>
          </ac:spMkLst>
        </pc:spChg>
        <pc:spChg chg="add mod">
          <ac:chgData name="Amelia Westerman" userId="68d966ac6ecbc3c4" providerId="LiveId" clId="{FD710C30-8249-482D-911E-9064F8CFB7B4}" dt="2021-12-16T02:05:31.466" v="3954" actId="962"/>
          <ac:spMkLst>
            <pc:docMk/>
            <pc:sldMk cId="2877629401" sldId="277"/>
            <ac:spMk id="11" creationId="{5BBC1168-5691-4F5B-B78F-4F87A8B29E39}"/>
          </ac:spMkLst>
        </pc:spChg>
        <pc:spChg chg="add mod">
          <ac:chgData name="Amelia Westerman" userId="68d966ac6ecbc3c4" providerId="LiveId" clId="{FD710C30-8249-482D-911E-9064F8CFB7B4}" dt="2021-12-16T02:05:38.696" v="3956" actId="962"/>
          <ac:spMkLst>
            <pc:docMk/>
            <pc:sldMk cId="2877629401" sldId="277"/>
            <ac:spMk id="12" creationId="{99CCBDE6-8DA3-478A-B9EA-B331DC9BA300}"/>
          </ac:spMkLst>
        </pc:spChg>
        <pc:grpChg chg="mod">
          <ac:chgData name="Amelia Westerman" userId="68d966ac6ecbc3c4" providerId="LiveId" clId="{FD710C30-8249-482D-911E-9064F8CFB7B4}" dt="2021-12-02T04:44:11.554" v="24" actId="962"/>
          <ac:grpSpMkLst>
            <pc:docMk/>
            <pc:sldMk cId="2877629401" sldId="277"/>
            <ac:grpSpMk id="8" creationId="{527EAD33-0573-4F90-824D-8271B13B3D24}"/>
          </ac:grpSpMkLst>
        </pc:grpChg>
        <pc:picChg chg="add mod ord modCrop">
          <ac:chgData name="Amelia Westerman" userId="68d966ac6ecbc3c4" providerId="LiveId" clId="{FD710C30-8249-482D-911E-9064F8CFB7B4}" dt="2021-12-16T02:05:11.700" v="3950" actId="962"/>
          <ac:picMkLst>
            <pc:docMk/>
            <pc:sldMk cId="2877629401" sldId="277"/>
            <ac:picMk id="4" creationId="{CB053ABB-FEDC-46F5-A358-0BEF29CCE5A9}"/>
          </ac:picMkLst>
        </pc:picChg>
        <pc:picChg chg="add del mod">
          <ac:chgData name="Amelia Westerman" userId="68d966ac6ecbc3c4" providerId="LiveId" clId="{FD710C30-8249-482D-911E-9064F8CFB7B4}" dt="2021-12-16T01:25:05.471" v="1249" actId="478"/>
          <ac:picMkLst>
            <pc:docMk/>
            <pc:sldMk cId="2877629401" sldId="277"/>
            <ac:picMk id="5" creationId="{19645EA7-69F4-44FF-9A37-B5097D90B73A}"/>
          </ac:picMkLst>
        </pc:picChg>
      </pc:sldChg>
      <pc:sldChg chg="modSp mod">
        <pc:chgData name="Amelia Westerman" userId="68d966ac6ecbc3c4" providerId="LiveId" clId="{FD710C30-8249-482D-911E-9064F8CFB7B4}" dt="2021-12-02T04:50:14.537" v="526" actId="13244"/>
        <pc:sldMkLst>
          <pc:docMk/>
          <pc:sldMk cId="2401235774" sldId="278"/>
        </pc:sldMkLst>
        <pc:spChg chg="mod">
          <ac:chgData name="Amelia Westerman" userId="68d966ac6ecbc3c4" providerId="LiveId" clId="{FD710C30-8249-482D-911E-9064F8CFB7B4}" dt="2021-12-02T04:50:14.537" v="526" actId="13244"/>
          <ac:spMkLst>
            <pc:docMk/>
            <pc:sldMk cId="2401235774" sldId="278"/>
            <ac:spMk id="3" creationId="{00000000-0000-0000-0000-000000000000}"/>
          </ac:spMkLst>
        </pc:spChg>
        <pc:grpChg chg="mod">
          <ac:chgData name="Amelia Westerman" userId="68d966ac6ecbc3c4" providerId="LiveId" clId="{FD710C30-8249-482D-911E-9064F8CFB7B4}" dt="2021-12-02T04:42:28.683" v="13" actId="962"/>
          <ac:grpSpMkLst>
            <pc:docMk/>
            <pc:sldMk cId="2401235774" sldId="278"/>
            <ac:grpSpMk id="7" creationId="{D88B4DD6-4658-4D01-93FD-0D89F3E9CC25}"/>
          </ac:grpSpMkLst>
        </pc:grpChg>
      </pc:sldChg>
    </pc:docChg>
  </pc:docChgLst>
  <pc:docChgLst>
    <pc:chgData name="Amelia Westerman" userId="695178b8-d5fe-4501-9c90-483bdd60f877" providerId="ADAL" clId="{5E650A8B-5483-4ECD-909C-DE42A1AD777B}"/>
    <pc:docChg chg="custSel modSld">
      <pc:chgData name="Amelia Westerman" userId="695178b8-d5fe-4501-9c90-483bdd60f877" providerId="ADAL" clId="{5E650A8B-5483-4ECD-909C-DE42A1AD777B}" dt="2021-05-09T23:56:46.620" v="13" actId="1035"/>
      <pc:docMkLst>
        <pc:docMk/>
      </pc:docMkLst>
      <pc:sldChg chg="modSp mod">
        <pc:chgData name="Amelia Westerman" userId="695178b8-d5fe-4501-9c90-483bdd60f877" providerId="ADAL" clId="{5E650A8B-5483-4ECD-909C-DE42A1AD777B}" dt="2021-05-09T23:56:46.620" v="13" actId="1035"/>
        <pc:sldMkLst>
          <pc:docMk/>
          <pc:sldMk cId="0" sldId="256"/>
        </pc:sldMkLst>
        <pc:grpChg chg="mod">
          <ac:chgData name="Amelia Westerman" userId="695178b8-d5fe-4501-9c90-483bdd60f877" providerId="ADAL" clId="{5E650A8B-5483-4ECD-909C-DE42A1AD777B}" dt="2021-05-09T23:55:40.239" v="0" actId="1076"/>
          <ac:grpSpMkLst>
            <pc:docMk/>
            <pc:sldMk cId="0" sldId="256"/>
            <ac:grpSpMk id="19" creationId="{E1ECD5EF-9E63-491B-963A-C5EA5BBCB8E0}"/>
          </ac:grpSpMkLst>
        </pc:grpChg>
        <pc:picChg chg="mod">
          <ac:chgData name="Amelia Westerman" userId="695178b8-d5fe-4501-9c90-483bdd60f877" providerId="ADAL" clId="{5E650A8B-5483-4ECD-909C-DE42A1AD777B}" dt="2021-05-09T23:56:46.620" v="13" actId="1035"/>
          <ac:picMkLst>
            <pc:docMk/>
            <pc:sldMk cId="0" sldId="256"/>
            <ac:picMk id="17" creationId="{C3C2E578-925E-4CA5-905A-E8F8889C4CEC}"/>
          </ac:picMkLst>
        </pc:picChg>
      </pc:sldChg>
      <pc:sldChg chg="addSp delSp modSp mod">
        <pc:chgData name="Amelia Westerman" userId="695178b8-d5fe-4501-9c90-483bdd60f877" providerId="ADAL" clId="{5E650A8B-5483-4ECD-909C-DE42A1AD777B}" dt="2021-05-09T23:56:42.980" v="12" actId="27614"/>
        <pc:sldMkLst>
          <pc:docMk/>
          <pc:sldMk cId="0" sldId="265"/>
        </pc:sldMkLst>
        <pc:picChg chg="del mod">
          <ac:chgData name="Amelia Westerman" userId="695178b8-d5fe-4501-9c90-483bdd60f877" providerId="ADAL" clId="{5E650A8B-5483-4ECD-909C-DE42A1AD777B}" dt="2021-05-09T23:56:31.105" v="8" actId="478"/>
          <ac:picMkLst>
            <pc:docMk/>
            <pc:sldMk cId="0" sldId="265"/>
            <ac:picMk id="9" creationId="{D19EE65C-1FF7-4134-BC6E-9B15656DC7EB}"/>
          </ac:picMkLst>
        </pc:picChg>
        <pc:picChg chg="add mod">
          <ac:chgData name="Amelia Westerman" userId="695178b8-d5fe-4501-9c90-483bdd60f877" providerId="ADAL" clId="{5E650A8B-5483-4ECD-909C-DE42A1AD777B}" dt="2021-05-09T23:56:42.980" v="12" actId="27614"/>
          <ac:picMkLst>
            <pc:docMk/>
            <pc:sldMk cId="0" sldId="265"/>
            <ac:picMk id="10" creationId="{EEBACF80-ED78-4972-A86B-D78B8D325899}"/>
          </ac:picMkLst>
        </pc:picChg>
      </pc:sldChg>
    </pc:docChg>
  </pc:docChgLst>
  <pc:docChgLst>
    <pc:chgData name="Amelia Westerman" userId="695178b8-d5fe-4501-9c90-483bdd60f877" providerId="ADAL" clId="{4BB079D7-05AF-48F3-87AC-42A6DF6968E3}"/>
    <pc:docChg chg="undo custSel addSld delSld modSld">
      <pc:chgData name="Amelia Westerman" userId="695178b8-d5fe-4501-9c90-483bdd60f877" providerId="ADAL" clId="{4BB079D7-05AF-48F3-87AC-42A6DF6968E3}" dt="2021-03-12T05:52:52.100" v="662" actId="1076"/>
      <pc:docMkLst>
        <pc:docMk/>
      </pc:docMkLst>
      <pc:sldChg chg="setBg">
        <pc:chgData name="Amelia Westerman" userId="695178b8-d5fe-4501-9c90-483bdd60f877" providerId="ADAL" clId="{4BB079D7-05AF-48F3-87AC-42A6DF6968E3}" dt="2021-03-12T05:40:19.206" v="193"/>
        <pc:sldMkLst>
          <pc:docMk/>
          <pc:sldMk cId="0" sldId="256"/>
        </pc:sldMkLst>
      </pc:sldChg>
      <pc:sldChg chg="setBg">
        <pc:chgData name="Amelia Westerman" userId="695178b8-d5fe-4501-9c90-483bdd60f877" providerId="ADAL" clId="{4BB079D7-05AF-48F3-87AC-42A6DF6968E3}" dt="2021-03-12T05:40:40.538" v="195"/>
        <pc:sldMkLst>
          <pc:docMk/>
          <pc:sldMk cId="0" sldId="260"/>
        </pc:sldMkLst>
      </pc:sldChg>
      <pc:sldChg chg="modSp mod">
        <pc:chgData name="Amelia Westerman" userId="695178b8-d5fe-4501-9c90-483bdd60f877" providerId="ADAL" clId="{4BB079D7-05AF-48F3-87AC-42A6DF6968E3}" dt="2021-03-12T04:30:58.040" v="17" actId="14100"/>
        <pc:sldMkLst>
          <pc:docMk/>
          <pc:sldMk cId="0" sldId="262"/>
        </pc:sldMkLst>
        <pc:spChg chg="mod">
          <ac:chgData name="Amelia Westerman" userId="695178b8-d5fe-4501-9c90-483bdd60f877" providerId="ADAL" clId="{4BB079D7-05AF-48F3-87AC-42A6DF6968E3}" dt="2021-03-12T04:30:58.040" v="17" actId="14100"/>
          <ac:spMkLst>
            <pc:docMk/>
            <pc:sldMk cId="0" sldId="262"/>
            <ac:spMk id="7" creationId="{00000000-0000-0000-0000-000000000000}"/>
          </ac:spMkLst>
        </pc:spChg>
      </pc:sldChg>
      <pc:sldChg chg="modSp mod">
        <pc:chgData name="Amelia Westerman" userId="695178b8-d5fe-4501-9c90-483bdd60f877" providerId="ADAL" clId="{4BB079D7-05AF-48F3-87AC-42A6DF6968E3}" dt="2021-03-12T04:29:18.098" v="16" actId="20577"/>
        <pc:sldMkLst>
          <pc:docMk/>
          <pc:sldMk cId="0" sldId="264"/>
        </pc:sldMkLst>
        <pc:spChg chg="mod">
          <ac:chgData name="Amelia Westerman" userId="695178b8-d5fe-4501-9c90-483bdd60f877" providerId="ADAL" clId="{4BB079D7-05AF-48F3-87AC-42A6DF6968E3}" dt="2021-03-12T04:29:18.098" v="16" actId="20577"/>
          <ac:spMkLst>
            <pc:docMk/>
            <pc:sldMk cId="0" sldId="264"/>
            <ac:spMk id="7" creationId="{00000000-0000-0000-0000-000000000000}"/>
          </ac:spMkLst>
        </pc:spChg>
      </pc:sldChg>
      <pc:sldChg chg="addSp delSp modSp add mod">
        <pc:chgData name="Amelia Westerman" userId="695178b8-d5fe-4501-9c90-483bdd60f877" providerId="ADAL" clId="{4BB079D7-05AF-48F3-87AC-42A6DF6968E3}" dt="2021-03-12T05:49:59.727" v="598" actId="1076"/>
        <pc:sldMkLst>
          <pc:docMk/>
          <pc:sldMk cId="941341846" sldId="266"/>
        </pc:sldMkLst>
        <pc:spChg chg="add mod">
          <ac:chgData name="Amelia Westerman" userId="695178b8-d5fe-4501-9c90-483bdd60f877" providerId="ADAL" clId="{4BB079D7-05AF-48F3-87AC-42A6DF6968E3}" dt="2021-03-12T05:49:59.727" v="598" actId="1076"/>
          <ac:spMkLst>
            <pc:docMk/>
            <pc:sldMk cId="941341846" sldId="266"/>
            <ac:spMk id="35" creationId="{1420B1AC-7897-4112-B9FB-6F6DF5BA75B6}"/>
          </ac:spMkLst>
        </pc:spChg>
        <pc:grpChg chg="del">
          <ac:chgData name="Amelia Westerman" userId="695178b8-d5fe-4501-9c90-483bdd60f877" providerId="ADAL" clId="{4BB079D7-05AF-48F3-87AC-42A6DF6968E3}" dt="2021-03-12T04:31:34.770" v="19" actId="478"/>
          <ac:grpSpMkLst>
            <pc:docMk/>
            <pc:sldMk cId="941341846" sldId="266"/>
            <ac:grpSpMk id="5" creationId="{00000000-0000-0000-0000-000000000000}"/>
          </ac:grpSpMkLst>
        </pc:grpChg>
        <pc:picChg chg="del">
          <ac:chgData name="Amelia Westerman" userId="695178b8-d5fe-4501-9c90-483bdd60f877" providerId="ADAL" clId="{4BB079D7-05AF-48F3-87AC-42A6DF6968E3}" dt="2021-03-12T04:31:35.909" v="20" actId="478"/>
          <ac:picMkLst>
            <pc:docMk/>
            <pc:sldMk cId="941341846" sldId="266"/>
            <ac:picMk id="2" creationId="{00000000-0000-0000-0000-000000000000}"/>
          </ac:picMkLst>
        </pc:picChg>
        <pc:picChg chg="del">
          <ac:chgData name="Amelia Westerman" userId="695178b8-d5fe-4501-9c90-483bdd60f877" providerId="ADAL" clId="{4BB079D7-05AF-48F3-87AC-42A6DF6968E3}" dt="2021-03-12T04:31:41.350" v="23" actId="478"/>
          <ac:picMkLst>
            <pc:docMk/>
            <pc:sldMk cId="941341846" sldId="266"/>
            <ac:picMk id="3" creationId="{00000000-0000-0000-0000-000000000000}"/>
          </ac:picMkLst>
        </pc:picChg>
        <pc:picChg chg="del mod">
          <ac:chgData name="Amelia Westerman" userId="695178b8-d5fe-4501-9c90-483bdd60f877" providerId="ADAL" clId="{4BB079D7-05AF-48F3-87AC-42A6DF6968E3}" dt="2021-03-12T04:31:40" v="22" actId="478"/>
          <ac:picMkLst>
            <pc:docMk/>
            <pc:sldMk cId="941341846" sldId="266"/>
            <ac:picMk id="4" creationId="{00000000-0000-0000-0000-000000000000}"/>
          </ac:picMkLst>
        </pc:picChg>
        <pc:picChg chg="add mod modCrop">
          <ac:chgData name="Amelia Westerman" userId="695178b8-d5fe-4501-9c90-483bdd60f877" providerId="ADAL" clId="{4BB079D7-05AF-48F3-87AC-42A6DF6968E3}" dt="2021-03-12T05:23:01.837" v="86" actId="1076"/>
          <ac:picMkLst>
            <pc:docMk/>
            <pc:sldMk cId="941341846" sldId="266"/>
            <ac:picMk id="12" creationId="{313EECEF-CD1D-408A-A52F-FD99D95944CE}"/>
          </ac:picMkLst>
        </pc:picChg>
        <pc:picChg chg="add del mod">
          <ac:chgData name="Amelia Westerman" userId="695178b8-d5fe-4501-9c90-483bdd60f877" providerId="ADAL" clId="{4BB079D7-05AF-48F3-87AC-42A6DF6968E3}" dt="2021-03-12T05:22:29.438" v="75" actId="21"/>
          <ac:picMkLst>
            <pc:docMk/>
            <pc:sldMk cId="941341846" sldId="266"/>
            <ac:picMk id="14" creationId="{AD3CE93B-3420-46DC-842D-3E512E5094BB}"/>
          </ac:picMkLst>
        </pc:picChg>
        <pc:picChg chg="add del mod">
          <ac:chgData name="Amelia Westerman" userId="695178b8-d5fe-4501-9c90-483bdd60f877" providerId="ADAL" clId="{4BB079D7-05AF-48F3-87AC-42A6DF6968E3}" dt="2021-03-12T05:22:23.310" v="73" actId="21"/>
          <ac:picMkLst>
            <pc:docMk/>
            <pc:sldMk cId="941341846" sldId="266"/>
            <ac:picMk id="16" creationId="{A0BE8DEC-2F0A-4B6E-98DA-257638A0EC27}"/>
          </ac:picMkLst>
        </pc:picChg>
        <pc:picChg chg="add del mod">
          <ac:chgData name="Amelia Westerman" userId="695178b8-d5fe-4501-9c90-483bdd60f877" providerId="ADAL" clId="{4BB079D7-05AF-48F3-87AC-42A6DF6968E3}" dt="2021-03-12T05:22:16.170" v="71" actId="21"/>
          <ac:picMkLst>
            <pc:docMk/>
            <pc:sldMk cId="941341846" sldId="266"/>
            <ac:picMk id="18" creationId="{D689C4FE-B473-4D9D-B80C-8C5A9BA76E37}"/>
          </ac:picMkLst>
        </pc:picChg>
        <pc:picChg chg="add del mod">
          <ac:chgData name="Amelia Westerman" userId="695178b8-d5fe-4501-9c90-483bdd60f877" providerId="ADAL" clId="{4BB079D7-05AF-48F3-87AC-42A6DF6968E3}" dt="2021-03-12T05:22:08.985" v="69" actId="21"/>
          <ac:picMkLst>
            <pc:docMk/>
            <pc:sldMk cId="941341846" sldId="266"/>
            <ac:picMk id="20" creationId="{29C7C08C-6A2D-458A-817F-514F1545CFA4}"/>
          </ac:picMkLst>
        </pc:picChg>
        <pc:picChg chg="add del mod">
          <ac:chgData name="Amelia Westerman" userId="695178b8-d5fe-4501-9c90-483bdd60f877" providerId="ADAL" clId="{4BB079D7-05AF-48F3-87AC-42A6DF6968E3}" dt="2021-03-12T05:22:03.227" v="67" actId="21"/>
          <ac:picMkLst>
            <pc:docMk/>
            <pc:sldMk cId="941341846" sldId="266"/>
            <ac:picMk id="22" creationId="{6C8923E4-ECD2-45E2-B4F3-BECC282B70F4}"/>
          </ac:picMkLst>
        </pc:picChg>
        <pc:picChg chg="add del mod">
          <ac:chgData name="Amelia Westerman" userId="695178b8-d5fe-4501-9c90-483bdd60f877" providerId="ADAL" clId="{4BB079D7-05AF-48F3-87AC-42A6DF6968E3}" dt="2021-03-12T05:21:58.242" v="65" actId="21"/>
          <ac:picMkLst>
            <pc:docMk/>
            <pc:sldMk cId="941341846" sldId="266"/>
            <ac:picMk id="24" creationId="{2D83CE59-4AAA-41CD-916A-9C4758CF0D7C}"/>
          </ac:picMkLst>
        </pc:picChg>
        <pc:picChg chg="add del mod">
          <ac:chgData name="Amelia Westerman" userId="695178b8-d5fe-4501-9c90-483bdd60f877" providerId="ADAL" clId="{4BB079D7-05AF-48F3-87AC-42A6DF6968E3}" dt="2021-03-12T05:21:53.563" v="63" actId="21"/>
          <ac:picMkLst>
            <pc:docMk/>
            <pc:sldMk cId="941341846" sldId="266"/>
            <ac:picMk id="26" creationId="{18511274-CC56-428A-878A-7911E488F982}"/>
          </ac:picMkLst>
        </pc:picChg>
        <pc:picChg chg="add del mod">
          <ac:chgData name="Amelia Westerman" userId="695178b8-d5fe-4501-9c90-483bdd60f877" providerId="ADAL" clId="{4BB079D7-05AF-48F3-87AC-42A6DF6968E3}" dt="2021-03-12T05:21:47.774" v="61" actId="21"/>
          <ac:picMkLst>
            <pc:docMk/>
            <pc:sldMk cId="941341846" sldId="266"/>
            <ac:picMk id="28" creationId="{2C87D53E-FC0C-4D83-B95A-254CB17E8F37}"/>
          </ac:picMkLst>
        </pc:picChg>
        <pc:picChg chg="add del mod">
          <ac:chgData name="Amelia Westerman" userId="695178b8-d5fe-4501-9c90-483bdd60f877" providerId="ADAL" clId="{4BB079D7-05AF-48F3-87AC-42A6DF6968E3}" dt="2021-03-12T05:21:42.530" v="59" actId="21"/>
          <ac:picMkLst>
            <pc:docMk/>
            <pc:sldMk cId="941341846" sldId="266"/>
            <ac:picMk id="30" creationId="{1FCF8B1A-0FB3-4DEF-B99E-E762E15B3237}"/>
          </ac:picMkLst>
        </pc:picChg>
        <pc:picChg chg="add del mod">
          <ac:chgData name="Amelia Westerman" userId="695178b8-d5fe-4501-9c90-483bdd60f877" providerId="ADAL" clId="{4BB079D7-05AF-48F3-87AC-42A6DF6968E3}" dt="2021-03-12T05:21:36.588" v="57" actId="21"/>
          <ac:picMkLst>
            <pc:docMk/>
            <pc:sldMk cId="941341846" sldId="266"/>
            <ac:picMk id="32" creationId="{5EF5FA9F-A847-496D-A27D-52D4B6E1E876}"/>
          </ac:picMkLst>
        </pc:picChg>
        <pc:picChg chg="add del mod">
          <ac:chgData name="Amelia Westerman" userId="695178b8-d5fe-4501-9c90-483bdd60f877" providerId="ADAL" clId="{4BB079D7-05AF-48F3-87AC-42A6DF6968E3}" dt="2021-03-12T05:21:32.703" v="55" actId="21"/>
          <ac:picMkLst>
            <pc:docMk/>
            <pc:sldMk cId="941341846" sldId="266"/>
            <ac:picMk id="34" creationId="{49514384-10B4-4B93-9729-472E49ED7A1F}"/>
          </ac:picMkLst>
        </pc:picChg>
      </pc:sldChg>
      <pc:sldChg chg="delSp modSp add del mod">
        <pc:chgData name="Amelia Westerman" userId="695178b8-d5fe-4501-9c90-483bdd60f877" providerId="ADAL" clId="{4BB079D7-05AF-48F3-87AC-42A6DF6968E3}" dt="2021-03-12T05:41:03.400" v="207" actId="47"/>
        <pc:sldMkLst>
          <pc:docMk/>
          <pc:sldMk cId="2123630919" sldId="267"/>
        </pc:sldMkLst>
        <pc:spChg chg="del topLvl">
          <ac:chgData name="Amelia Westerman" userId="695178b8-d5fe-4501-9c90-483bdd60f877" providerId="ADAL" clId="{4BB079D7-05AF-48F3-87AC-42A6DF6968E3}" dt="2021-03-12T05:21:19.776" v="38" actId="478"/>
          <ac:spMkLst>
            <pc:docMk/>
            <pc:sldMk cId="2123630919" sldId="267"/>
            <ac:spMk id="6" creationId="{00000000-0000-0000-0000-000000000000}"/>
          </ac:spMkLst>
        </pc:spChg>
        <pc:spChg chg="del mod topLvl">
          <ac:chgData name="Amelia Westerman" userId="695178b8-d5fe-4501-9c90-483bdd60f877" providerId="ADAL" clId="{4BB079D7-05AF-48F3-87AC-42A6DF6968E3}" dt="2021-03-12T05:21:22.537" v="42" actId="478"/>
          <ac:spMkLst>
            <pc:docMk/>
            <pc:sldMk cId="2123630919" sldId="267"/>
            <ac:spMk id="7" creationId="{00000000-0000-0000-0000-000000000000}"/>
          </ac:spMkLst>
        </pc:spChg>
        <pc:grpChg chg="del">
          <ac:chgData name="Amelia Westerman" userId="695178b8-d5fe-4501-9c90-483bdd60f877" providerId="ADAL" clId="{4BB079D7-05AF-48F3-87AC-42A6DF6968E3}" dt="2021-03-12T05:21:19.776" v="38" actId="478"/>
          <ac:grpSpMkLst>
            <pc:docMk/>
            <pc:sldMk cId="2123630919" sldId="267"/>
            <ac:grpSpMk id="5" creationId="{00000000-0000-0000-0000-000000000000}"/>
          </ac:grpSpMkLst>
        </pc:grpChg>
        <pc:picChg chg="del">
          <ac:chgData name="Amelia Westerman" userId="695178b8-d5fe-4501-9c90-483bdd60f877" providerId="ADAL" clId="{4BB079D7-05AF-48F3-87AC-42A6DF6968E3}" dt="2021-03-12T05:21:20.593" v="39" actId="478"/>
          <ac:picMkLst>
            <pc:docMk/>
            <pc:sldMk cId="2123630919" sldId="267"/>
            <ac:picMk id="2" creationId="{00000000-0000-0000-0000-000000000000}"/>
          </ac:picMkLst>
        </pc:picChg>
        <pc:picChg chg="del">
          <ac:chgData name="Amelia Westerman" userId="695178b8-d5fe-4501-9c90-483bdd60f877" providerId="ADAL" clId="{4BB079D7-05AF-48F3-87AC-42A6DF6968E3}" dt="2021-03-12T05:21:21.715" v="41" actId="478"/>
          <ac:picMkLst>
            <pc:docMk/>
            <pc:sldMk cId="2123630919" sldId="267"/>
            <ac:picMk id="3" creationId="{00000000-0000-0000-0000-000000000000}"/>
          </ac:picMkLst>
        </pc:picChg>
        <pc:picChg chg="del">
          <ac:chgData name="Amelia Westerman" userId="695178b8-d5fe-4501-9c90-483bdd60f877" providerId="ADAL" clId="{4BB079D7-05AF-48F3-87AC-42A6DF6968E3}" dt="2021-03-12T05:21:23.066" v="43" actId="478"/>
          <ac:picMkLst>
            <pc:docMk/>
            <pc:sldMk cId="2123630919" sldId="267"/>
            <ac:picMk id="4" creationId="{00000000-0000-0000-0000-000000000000}"/>
          </ac:picMkLst>
        </pc:picChg>
      </pc:sldChg>
      <pc:sldChg chg="addSp modSp add mod">
        <pc:chgData name="Amelia Westerman" userId="695178b8-d5fe-4501-9c90-483bdd60f877" providerId="ADAL" clId="{4BB079D7-05AF-48F3-87AC-42A6DF6968E3}" dt="2021-03-12T05:43:17.686" v="419" actId="1076"/>
        <pc:sldMkLst>
          <pc:docMk/>
          <pc:sldMk cId="43508649" sldId="268"/>
        </pc:sldMkLst>
        <pc:spChg chg="add mod">
          <ac:chgData name="Amelia Westerman" userId="695178b8-d5fe-4501-9c90-483bdd60f877" providerId="ADAL" clId="{4BB079D7-05AF-48F3-87AC-42A6DF6968E3}" dt="2021-03-12T05:43:17.686" v="419" actId="1076"/>
          <ac:spMkLst>
            <pc:docMk/>
            <pc:sldMk cId="43508649" sldId="268"/>
            <ac:spMk id="2" creationId="{316E8502-F7C1-4A13-B39B-0ACF4E9BC38B}"/>
          </ac:spMkLst>
        </pc:spChg>
        <pc:picChg chg="add mod modCrop">
          <ac:chgData name="Amelia Westerman" userId="695178b8-d5fe-4501-9c90-483bdd60f877" providerId="ADAL" clId="{4BB079D7-05AF-48F3-87AC-42A6DF6968E3}" dt="2021-03-12T05:39:32.977" v="191" actId="732"/>
          <ac:picMkLst>
            <pc:docMk/>
            <pc:sldMk cId="43508649" sldId="268"/>
            <ac:picMk id="5" creationId="{AC51BC79-D5ED-4D47-A755-F22F7F8B0B14}"/>
          </ac:picMkLst>
        </pc:picChg>
      </pc:sldChg>
      <pc:sldChg chg="addSp delSp modSp add mod">
        <pc:chgData name="Amelia Westerman" userId="695178b8-d5fe-4501-9c90-483bdd60f877" providerId="ADAL" clId="{4BB079D7-05AF-48F3-87AC-42A6DF6968E3}" dt="2021-03-12T05:43:21.736" v="420" actId="1076"/>
        <pc:sldMkLst>
          <pc:docMk/>
          <pc:sldMk cId="2606848730" sldId="269"/>
        </pc:sldMkLst>
        <pc:spChg chg="add mod">
          <ac:chgData name="Amelia Westerman" userId="695178b8-d5fe-4501-9c90-483bdd60f877" providerId="ADAL" clId="{4BB079D7-05AF-48F3-87AC-42A6DF6968E3}" dt="2021-03-12T05:43:21.736" v="420" actId="1076"/>
          <ac:spMkLst>
            <pc:docMk/>
            <pc:sldMk cId="2606848730" sldId="269"/>
            <ac:spMk id="7" creationId="{56BEF763-5285-4780-8AF7-91A9DEF9B9EE}"/>
          </ac:spMkLst>
        </pc:spChg>
        <pc:picChg chg="add del mod">
          <ac:chgData name="Amelia Westerman" userId="695178b8-d5fe-4501-9c90-483bdd60f877" providerId="ADAL" clId="{4BB079D7-05AF-48F3-87AC-42A6DF6968E3}" dt="2021-03-12T05:37:24.030" v="172" actId="478"/>
          <ac:picMkLst>
            <pc:docMk/>
            <pc:sldMk cId="2606848730" sldId="269"/>
            <ac:picMk id="5" creationId="{C8CFC2EE-19C4-4CB7-B5F1-12A44D4E0652}"/>
          </ac:picMkLst>
        </pc:picChg>
        <pc:picChg chg="add mod modCrop">
          <ac:chgData name="Amelia Westerman" userId="695178b8-d5fe-4501-9c90-483bdd60f877" providerId="ADAL" clId="{4BB079D7-05AF-48F3-87AC-42A6DF6968E3}" dt="2021-03-12T05:39:02.617" v="184" actId="732"/>
          <ac:picMkLst>
            <pc:docMk/>
            <pc:sldMk cId="2606848730" sldId="269"/>
            <ac:picMk id="6" creationId="{46AF2C8D-018B-4F81-8E58-16DDDD0BDF2D}"/>
          </ac:picMkLst>
        </pc:picChg>
      </pc:sldChg>
      <pc:sldChg chg="addSp modSp add mod">
        <pc:chgData name="Amelia Westerman" userId="695178b8-d5fe-4501-9c90-483bdd60f877" providerId="ADAL" clId="{4BB079D7-05AF-48F3-87AC-42A6DF6968E3}" dt="2021-03-12T05:42:59.289" v="418" actId="1076"/>
        <pc:sldMkLst>
          <pc:docMk/>
          <pc:sldMk cId="660910849" sldId="270"/>
        </pc:sldMkLst>
        <pc:spChg chg="add mod">
          <ac:chgData name="Amelia Westerman" userId="695178b8-d5fe-4501-9c90-483bdd60f877" providerId="ADAL" clId="{4BB079D7-05AF-48F3-87AC-42A6DF6968E3}" dt="2021-03-12T05:42:59.289" v="418" actId="1076"/>
          <ac:spMkLst>
            <pc:docMk/>
            <pc:sldMk cId="660910849" sldId="270"/>
            <ac:spMk id="6" creationId="{042C91BE-C95E-4468-91EB-3C27BCF3FA0E}"/>
          </ac:spMkLst>
        </pc:spChg>
        <pc:picChg chg="add mod modCrop">
          <ac:chgData name="Amelia Westerman" userId="695178b8-d5fe-4501-9c90-483bdd60f877" providerId="ADAL" clId="{4BB079D7-05AF-48F3-87AC-42A6DF6968E3}" dt="2021-03-12T05:42:54.700" v="417" actId="1076"/>
          <ac:picMkLst>
            <pc:docMk/>
            <pc:sldMk cId="660910849" sldId="270"/>
            <ac:picMk id="5" creationId="{D495712F-8D77-4F7F-BE70-215EF6DE1131}"/>
          </ac:picMkLst>
        </pc:picChg>
      </pc:sldChg>
      <pc:sldChg chg="addSp modSp add mod">
        <pc:chgData name="Amelia Westerman" userId="695178b8-d5fe-4501-9c90-483bdd60f877" providerId="ADAL" clId="{4BB079D7-05AF-48F3-87AC-42A6DF6968E3}" dt="2021-03-12T05:45:26.904" v="437" actId="20577"/>
        <pc:sldMkLst>
          <pc:docMk/>
          <pc:sldMk cId="3577238822" sldId="271"/>
        </pc:sldMkLst>
        <pc:spChg chg="add mod">
          <ac:chgData name="Amelia Westerman" userId="695178b8-d5fe-4501-9c90-483bdd60f877" providerId="ADAL" clId="{4BB079D7-05AF-48F3-87AC-42A6DF6968E3}" dt="2021-03-12T05:45:26.904" v="437" actId="20577"/>
          <ac:spMkLst>
            <pc:docMk/>
            <pc:sldMk cId="3577238822" sldId="271"/>
            <ac:spMk id="6" creationId="{B43A30B4-4BF1-448E-9E50-B370ACCE15E4}"/>
          </ac:spMkLst>
        </pc:spChg>
        <pc:picChg chg="add mod modCrop">
          <ac:chgData name="Amelia Westerman" userId="695178b8-d5fe-4501-9c90-483bdd60f877" providerId="ADAL" clId="{4BB079D7-05AF-48F3-87AC-42A6DF6968E3}" dt="2021-03-12T05:28:57.770" v="167" actId="732"/>
          <ac:picMkLst>
            <pc:docMk/>
            <pc:sldMk cId="3577238822" sldId="271"/>
            <ac:picMk id="5" creationId="{0FF716B9-E288-45C8-B442-9355A069B4CA}"/>
          </ac:picMkLst>
        </pc:picChg>
      </pc:sldChg>
      <pc:sldChg chg="addSp modSp add mod">
        <pc:chgData name="Amelia Westerman" userId="695178b8-d5fe-4501-9c90-483bdd60f877" providerId="ADAL" clId="{4BB079D7-05AF-48F3-87AC-42A6DF6968E3}" dt="2021-03-12T05:51:41.966" v="611" actId="1076"/>
        <pc:sldMkLst>
          <pc:docMk/>
          <pc:sldMk cId="1419461510" sldId="272"/>
        </pc:sldMkLst>
        <pc:spChg chg="add mod">
          <ac:chgData name="Amelia Westerman" userId="695178b8-d5fe-4501-9c90-483bdd60f877" providerId="ADAL" clId="{4BB079D7-05AF-48F3-87AC-42A6DF6968E3}" dt="2021-03-12T05:51:41.966" v="611" actId="1076"/>
          <ac:spMkLst>
            <pc:docMk/>
            <pc:sldMk cId="1419461510" sldId="272"/>
            <ac:spMk id="6" creationId="{37196DAE-79B2-46A8-994F-B2A32FAA4C17}"/>
          </ac:spMkLst>
        </pc:spChg>
        <pc:picChg chg="add mod modCrop">
          <ac:chgData name="Amelia Westerman" userId="695178b8-d5fe-4501-9c90-483bdd60f877" providerId="ADAL" clId="{4BB079D7-05AF-48F3-87AC-42A6DF6968E3}" dt="2021-03-12T05:28:38.757" v="161" actId="732"/>
          <ac:picMkLst>
            <pc:docMk/>
            <pc:sldMk cId="1419461510" sldId="272"/>
            <ac:picMk id="5" creationId="{52AAF633-D0F4-4C15-AAF8-BE8AF48C6241}"/>
          </ac:picMkLst>
        </pc:picChg>
      </pc:sldChg>
      <pc:sldChg chg="addSp modSp add mod">
        <pc:chgData name="Amelia Westerman" userId="695178b8-d5fe-4501-9c90-483bdd60f877" providerId="ADAL" clId="{4BB079D7-05AF-48F3-87AC-42A6DF6968E3}" dt="2021-03-12T05:48:02.832" v="450" actId="1076"/>
        <pc:sldMkLst>
          <pc:docMk/>
          <pc:sldMk cId="1374416823" sldId="273"/>
        </pc:sldMkLst>
        <pc:spChg chg="add mod">
          <ac:chgData name="Amelia Westerman" userId="695178b8-d5fe-4501-9c90-483bdd60f877" providerId="ADAL" clId="{4BB079D7-05AF-48F3-87AC-42A6DF6968E3}" dt="2021-03-12T05:48:02.832" v="450" actId="1076"/>
          <ac:spMkLst>
            <pc:docMk/>
            <pc:sldMk cId="1374416823" sldId="273"/>
            <ac:spMk id="6" creationId="{7F54FD58-8324-4A47-9D57-884815BC8AA4}"/>
          </ac:spMkLst>
        </pc:spChg>
        <pc:picChg chg="add mod modCrop">
          <ac:chgData name="Amelia Westerman" userId="695178b8-d5fe-4501-9c90-483bdd60f877" providerId="ADAL" clId="{4BB079D7-05AF-48F3-87AC-42A6DF6968E3}" dt="2021-03-12T05:28:12.657" v="155" actId="732"/>
          <ac:picMkLst>
            <pc:docMk/>
            <pc:sldMk cId="1374416823" sldId="273"/>
            <ac:picMk id="5" creationId="{D0121AF5-0F93-4A3C-9EFF-0F3DF7582B1B}"/>
          </ac:picMkLst>
        </pc:picChg>
      </pc:sldChg>
      <pc:sldChg chg="addSp modSp add mod">
        <pc:chgData name="Amelia Westerman" userId="695178b8-d5fe-4501-9c90-483bdd60f877" providerId="ADAL" clId="{4BB079D7-05AF-48F3-87AC-42A6DF6968E3}" dt="2021-03-12T05:48:25.901" v="470" actId="1076"/>
        <pc:sldMkLst>
          <pc:docMk/>
          <pc:sldMk cId="4278972782" sldId="274"/>
        </pc:sldMkLst>
        <pc:spChg chg="add mod">
          <ac:chgData name="Amelia Westerman" userId="695178b8-d5fe-4501-9c90-483bdd60f877" providerId="ADAL" clId="{4BB079D7-05AF-48F3-87AC-42A6DF6968E3}" dt="2021-03-12T05:48:25.901" v="470" actId="1076"/>
          <ac:spMkLst>
            <pc:docMk/>
            <pc:sldMk cId="4278972782" sldId="274"/>
            <ac:spMk id="6" creationId="{FC1484C7-7E92-4FBB-8FEF-CD3AD077913C}"/>
          </ac:spMkLst>
        </pc:spChg>
        <pc:picChg chg="add mod modCrop">
          <ac:chgData name="Amelia Westerman" userId="695178b8-d5fe-4501-9c90-483bdd60f877" providerId="ADAL" clId="{4BB079D7-05AF-48F3-87AC-42A6DF6968E3}" dt="2021-03-12T05:26:02.177" v="140" actId="732"/>
          <ac:picMkLst>
            <pc:docMk/>
            <pc:sldMk cId="4278972782" sldId="274"/>
            <ac:picMk id="5" creationId="{29F1F922-0F8D-4DE2-84C6-3DF4E172E717}"/>
          </ac:picMkLst>
        </pc:picChg>
      </pc:sldChg>
      <pc:sldChg chg="addSp modSp add mod">
        <pc:chgData name="Amelia Westerman" userId="695178b8-d5fe-4501-9c90-483bdd60f877" providerId="ADAL" clId="{4BB079D7-05AF-48F3-87AC-42A6DF6968E3}" dt="2021-03-12T05:48:42.018" v="489" actId="1076"/>
        <pc:sldMkLst>
          <pc:docMk/>
          <pc:sldMk cId="1317641248" sldId="275"/>
        </pc:sldMkLst>
        <pc:spChg chg="add mod">
          <ac:chgData name="Amelia Westerman" userId="695178b8-d5fe-4501-9c90-483bdd60f877" providerId="ADAL" clId="{4BB079D7-05AF-48F3-87AC-42A6DF6968E3}" dt="2021-03-12T05:48:42.018" v="489" actId="1076"/>
          <ac:spMkLst>
            <pc:docMk/>
            <pc:sldMk cId="1317641248" sldId="275"/>
            <ac:spMk id="6" creationId="{924C102C-7A98-4CBF-BA45-5FFAEB2F1717}"/>
          </ac:spMkLst>
        </pc:spChg>
        <pc:picChg chg="add mod modCrop">
          <ac:chgData name="Amelia Westerman" userId="695178b8-d5fe-4501-9c90-483bdd60f877" providerId="ADAL" clId="{4BB079D7-05AF-48F3-87AC-42A6DF6968E3}" dt="2021-03-12T05:25:39.443" v="134" actId="732"/>
          <ac:picMkLst>
            <pc:docMk/>
            <pc:sldMk cId="1317641248" sldId="275"/>
            <ac:picMk id="5" creationId="{ACCE2D44-93AF-491E-A0F4-FB123450F94E}"/>
          </ac:picMkLst>
        </pc:picChg>
      </pc:sldChg>
      <pc:sldChg chg="addSp modSp add mod">
        <pc:chgData name="Amelia Westerman" userId="695178b8-d5fe-4501-9c90-483bdd60f877" providerId="ADAL" clId="{4BB079D7-05AF-48F3-87AC-42A6DF6968E3}" dt="2021-03-12T05:50:10.099" v="601" actId="1076"/>
        <pc:sldMkLst>
          <pc:docMk/>
          <pc:sldMk cId="1268321959" sldId="276"/>
        </pc:sldMkLst>
        <pc:spChg chg="add mod">
          <ac:chgData name="Amelia Westerman" userId="695178b8-d5fe-4501-9c90-483bdd60f877" providerId="ADAL" clId="{4BB079D7-05AF-48F3-87AC-42A6DF6968E3}" dt="2021-03-12T05:50:10.099" v="601" actId="1076"/>
          <ac:spMkLst>
            <pc:docMk/>
            <pc:sldMk cId="1268321959" sldId="276"/>
            <ac:spMk id="6" creationId="{0C2D6D86-DA47-4324-9FFB-201EE18457E4}"/>
          </ac:spMkLst>
        </pc:spChg>
        <pc:picChg chg="add mod modCrop">
          <ac:chgData name="Amelia Westerman" userId="695178b8-d5fe-4501-9c90-483bdd60f877" providerId="ADAL" clId="{4BB079D7-05AF-48F3-87AC-42A6DF6968E3}" dt="2021-03-12T05:25:09.308" v="127" actId="732"/>
          <ac:picMkLst>
            <pc:docMk/>
            <pc:sldMk cId="1268321959" sldId="276"/>
            <ac:picMk id="5" creationId="{7FEE1A94-E30B-4E8F-AD1D-3A4CF0359D42}"/>
          </ac:picMkLst>
        </pc:picChg>
      </pc:sldChg>
      <pc:sldChg chg="addSp modSp add mod">
        <pc:chgData name="Amelia Westerman" userId="695178b8-d5fe-4501-9c90-483bdd60f877" providerId="ADAL" clId="{4BB079D7-05AF-48F3-87AC-42A6DF6968E3}" dt="2021-03-12T05:49:42.610" v="568" actId="1076"/>
        <pc:sldMkLst>
          <pc:docMk/>
          <pc:sldMk cId="2877629401" sldId="277"/>
        </pc:sldMkLst>
        <pc:spChg chg="add mod">
          <ac:chgData name="Amelia Westerman" userId="695178b8-d5fe-4501-9c90-483bdd60f877" providerId="ADAL" clId="{4BB079D7-05AF-48F3-87AC-42A6DF6968E3}" dt="2021-03-12T05:49:42.610" v="568" actId="1076"/>
          <ac:spMkLst>
            <pc:docMk/>
            <pc:sldMk cId="2877629401" sldId="277"/>
            <ac:spMk id="6" creationId="{08B87CE1-9963-4BF7-8583-BADF29CC986F}"/>
          </ac:spMkLst>
        </pc:spChg>
        <pc:picChg chg="add mod modCrop">
          <ac:chgData name="Amelia Westerman" userId="695178b8-d5fe-4501-9c90-483bdd60f877" providerId="ADAL" clId="{4BB079D7-05AF-48F3-87AC-42A6DF6968E3}" dt="2021-03-12T05:24:32.595" v="114" actId="14100"/>
          <ac:picMkLst>
            <pc:docMk/>
            <pc:sldMk cId="2877629401" sldId="277"/>
            <ac:picMk id="5" creationId="{19645EA7-69F4-44FF-9A37-B5097D90B73A}"/>
          </ac:picMkLst>
        </pc:picChg>
      </pc:sldChg>
      <pc:sldChg chg="modSp add mod setBg">
        <pc:chgData name="Amelia Westerman" userId="695178b8-d5fe-4501-9c90-483bdd60f877" providerId="ADAL" clId="{4BB079D7-05AF-48F3-87AC-42A6DF6968E3}" dt="2021-03-12T05:52:52.100" v="662" actId="1076"/>
        <pc:sldMkLst>
          <pc:docMk/>
          <pc:sldMk cId="2401235774" sldId="278"/>
        </pc:sldMkLst>
        <pc:spChg chg="mod">
          <ac:chgData name="Amelia Westerman" userId="695178b8-d5fe-4501-9c90-483bdd60f877" providerId="ADAL" clId="{4BB079D7-05AF-48F3-87AC-42A6DF6968E3}" dt="2021-03-12T05:52:52.100" v="662" actId="1076"/>
          <ac:spMkLst>
            <pc:docMk/>
            <pc:sldMk cId="2401235774" sldId="278"/>
            <ac:spMk id="3" creationId="{00000000-0000-0000-0000-000000000000}"/>
          </ac:spMkLst>
        </pc:spChg>
        <pc:picChg chg="mod">
          <ac:chgData name="Amelia Westerman" userId="695178b8-d5fe-4501-9c90-483bdd60f877" providerId="ADAL" clId="{4BB079D7-05AF-48F3-87AC-42A6DF6968E3}" dt="2021-03-12T05:52:49.998" v="661" actId="1076"/>
          <ac:picMkLst>
            <pc:docMk/>
            <pc:sldMk cId="2401235774" sldId="278"/>
            <ac:picMk id="2" creationId="{00000000-0000-0000-0000-000000000000}"/>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81B0341-8720-48C9-A740-B83B4535CF40}" type="datetimeFigureOut">
              <a:rPr lang="en-AU" smtClean="0"/>
              <a:t>16/12/2021</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806D9AD-2927-433B-8D59-E79BAAB78A97}" type="slidenum">
              <a:rPr lang="en-AU" smtClean="0"/>
              <a:t>‹#›</a:t>
            </a:fld>
            <a:endParaRPr lang="en-AU"/>
          </a:p>
        </p:txBody>
      </p:sp>
    </p:spTree>
    <p:extLst>
      <p:ext uri="{BB962C8B-B14F-4D97-AF65-F5344CB8AC3E}">
        <p14:creationId xmlns:p14="http://schemas.microsoft.com/office/powerpoint/2010/main" val="36471634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1806D9AD-2927-433B-8D59-E79BAAB78A97}" type="slidenum">
              <a:rPr lang="en-AU" smtClean="0"/>
              <a:t>1</a:t>
            </a:fld>
            <a:endParaRPr lang="en-AU"/>
          </a:p>
        </p:txBody>
      </p:sp>
    </p:spTree>
    <p:extLst>
      <p:ext uri="{BB962C8B-B14F-4D97-AF65-F5344CB8AC3E}">
        <p14:creationId xmlns:p14="http://schemas.microsoft.com/office/powerpoint/2010/main" val="27062794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1806D9AD-2927-433B-8D59-E79BAAB78A97}" type="slidenum">
              <a:rPr lang="en-AU" smtClean="0"/>
              <a:t>17</a:t>
            </a:fld>
            <a:endParaRPr lang="en-AU"/>
          </a:p>
        </p:txBody>
      </p:sp>
    </p:spTree>
    <p:extLst>
      <p:ext uri="{BB962C8B-B14F-4D97-AF65-F5344CB8AC3E}">
        <p14:creationId xmlns:p14="http://schemas.microsoft.com/office/powerpoint/2010/main" val="12114803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1806D9AD-2927-433B-8D59-E79BAAB78A97}" type="slidenum">
              <a:rPr lang="en-AU" smtClean="0"/>
              <a:t>18</a:t>
            </a:fld>
            <a:endParaRPr lang="en-AU"/>
          </a:p>
        </p:txBody>
      </p:sp>
    </p:spTree>
    <p:extLst>
      <p:ext uri="{BB962C8B-B14F-4D97-AF65-F5344CB8AC3E}">
        <p14:creationId xmlns:p14="http://schemas.microsoft.com/office/powerpoint/2010/main" val="36270044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1806D9AD-2927-433B-8D59-E79BAAB78A97}" type="slidenum">
              <a:rPr lang="en-AU" smtClean="0"/>
              <a:t>19</a:t>
            </a:fld>
            <a:endParaRPr lang="en-AU"/>
          </a:p>
        </p:txBody>
      </p:sp>
    </p:spTree>
    <p:extLst>
      <p:ext uri="{BB962C8B-B14F-4D97-AF65-F5344CB8AC3E}">
        <p14:creationId xmlns:p14="http://schemas.microsoft.com/office/powerpoint/2010/main" val="15474799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1806D9AD-2927-433B-8D59-E79BAAB78A97}" type="slidenum">
              <a:rPr lang="en-AU" smtClean="0"/>
              <a:t>20</a:t>
            </a:fld>
            <a:endParaRPr lang="en-AU"/>
          </a:p>
        </p:txBody>
      </p:sp>
    </p:spTree>
    <p:extLst>
      <p:ext uri="{BB962C8B-B14F-4D97-AF65-F5344CB8AC3E}">
        <p14:creationId xmlns:p14="http://schemas.microsoft.com/office/powerpoint/2010/main" val="11543064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1806D9AD-2927-433B-8D59-E79BAAB78A97}" type="slidenum">
              <a:rPr lang="en-AU" smtClean="0"/>
              <a:t>8</a:t>
            </a:fld>
            <a:endParaRPr lang="en-AU"/>
          </a:p>
        </p:txBody>
      </p:sp>
    </p:spTree>
    <p:extLst>
      <p:ext uri="{BB962C8B-B14F-4D97-AF65-F5344CB8AC3E}">
        <p14:creationId xmlns:p14="http://schemas.microsoft.com/office/powerpoint/2010/main" val="38567758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1806D9AD-2927-433B-8D59-E79BAAB78A97}" type="slidenum">
              <a:rPr lang="en-AU" smtClean="0"/>
              <a:t>10</a:t>
            </a:fld>
            <a:endParaRPr lang="en-AU"/>
          </a:p>
        </p:txBody>
      </p:sp>
    </p:spTree>
    <p:extLst>
      <p:ext uri="{BB962C8B-B14F-4D97-AF65-F5344CB8AC3E}">
        <p14:creationId xmlns:p14="http://schemas.microsoft.com/office/powerpoint/2010/main" val="37124202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1806D9AD-2927-433B-8D59-E79BAAB78A97}" type="slidenum">
              <a:rPr lang="en-AU" smtClean="0"/>
              <a:t>11</a:t>
            </a:fld>
            <a:endParaRPr lang="en-AU"/>
          </a:p>
        </p:txBody>
      </p:sp>
    </p:spTree>
    <p:extLst>
      <p:ext uri="{BB962C8B-B14F-4D97-AF65-F5344CB8AC3E}">
        <p14:creationId xmlns:p14="http://schemas.microsoft.com/office/powerpoint/2010/main" val="34330223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1806D9AD-2927-433B-8D59-E79BAAB78A97}" type="slidenum">
              <a:rPr lang="en-AU" smtClean="0"/>
              <a:t>12</a:t>
            </a:fld>
            <a:endParaRPr lang="en-AU"/>
          </a:p>
        </p:txBody>
      </p:sp>
    </p:spTree>
    <p:extLst>
      <p:ext uri="{BB962C8B-B14F-4D97-AF65-F5344CB8AC3E}">
        <p14:creationId xmlns:p14="http://schemas.microsoft.com/office/powerpoint/2010/main" val="17471517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1806D9AD-2927-433B-8D59-E79BAAB78A97}" type="slidenum">
              <a:rPr lang="en-AU" smtClean="0"/>
              <a:t>13</a:t>
            </a:fld>
            <a:endParaRPr lang="en-AU"/>
          </a:p>
        </p:txBody>
      </p:sp>
    </p:spTree>
    <p:extLst>
      <p:ext uri="{BB962C8B-B14F-4D97-AF65-F5344CB8AC3E}">
        <p14:creationId xmlns:p14="http://schemas.microsoft.com/office/powerpoint/2010/main" val="27660643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1806D9AD-2927-433B-8D59-E79BAAB78A97}" type="slidenum">
              <a:rPr lang="en-AU" smtClean="0"/>
              <a:t>14</a:t>
            </a:fld>
            <a:endParaRPr lang="en-AU"/>
          </a:p>
        </p:txBody>
      </p:sp>
    </p:spTree>
    <p:extLst>
      <p:ext uri="{BB962C8B-B14F-4D97-AF65-F5344CB8AC3E}">
        <p14:creationId xmlns:p14="http://schemas.microsoft.com/office/powerpoint/2010/main" val="11512124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1806D9AD-2927-433B-8D59-E79BAAB78A97}" type="slidenum">
              <a:rPr lang="en-AU" smtClean="0"/>
              <a:t>15</a:t>
            </a:fld>
            <a:endParaRPr lang="en-AU"/>
          </a:p>
        </p:txBody>
      </p:sp>
    </p:spTree>
    <p:extLst>
      <p:ext uri="{BB962C8B-B14F-4D97-AF65-F5344CB8AC3E}">
        <p14:creationId xmlns:p14="http://schemas.microsoft.com/office/powerpoint/2010/main" val="9354392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1806D9AD-2927-433B-8D59-E79BAAB78A97}" type="slidenum">
              <a:rPr lang="en-AU" smtClean="0"/>
              <a:t>16</a:t>
            </a:fld>
            <a:endParaRPr lang="en-AU"/>
          </a:p>
        </p:txBody>
      </p:sp>
    </p:spTree>
    <p:extLst>
      <p:ext uri="{BB962C8B-B14F-4D97-AF65-F5344CB8AC3E}">
        <p14:creationId xmlns:p14="http://schemas.microsoft.com/office/powerpoint/2010/main" val="28278179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12/16/2021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12/16/2021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12/16/2021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12/16/2021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12/16/2021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12/16/2021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12/16/2021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svg"/><Relationship Id="rId13" Type="http://schemas.openxmlformats.org/officeDocument/2006/relationships/image" Target="../media/image11.pn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sv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svg"/><Relationship Id="rId4" Type="http://schemas.openxmlformats.org/officeDocument/2006/relationships/image" Target="../media/image2.svg"/><Relationship Id="rId9" Type="http://schemas.openxmlformats.org/officeDocument/2006/relationships/image" Target="../media/image7.png"/><Relationship Id="rId14"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42.jpeg"/><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43.jpeg"/><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44.jpeg"/><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45.jpeg"/><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46.jpeg"/><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47.jpeg"/><Relationship Id="rId4" Type="http://schemas.openxmlformats.org/officeDocument/2006/relationships/image" Target="../media/image10.png"/></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48.jpeg"/><Relationship Id="rId4" Type="http://schemas.openxmlformats.org/officeDocument/2006/relationships/image" Target="../media/image10.png"/></Relationships>
</file>

<file path=ppt/slides/_rels/slide1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9.png"/></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50.jpeg"/><Relationship Id="rId4" Type="http://schemas.openxmlformats.org/officeDocument/2006/relationships/image" Target="../media/image10.png"/></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51.jpeg"/><Relationship Id="rId4" Type="http://schemas.openxmlformats.org/officeDocument/2006/relationships/image" Target="../media/image10.png"/></Relationships>
</file>

<file path=ppt/slides/_rels/slide2.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svg"/><Relationship Id="rId7" Type="http://schemas.openxmlformats.org/officeDocument/2006/relationships/image" Target="../media/image18.sv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image" Target="../media/image10.png"/><Relationship Id="rId5" Type="http://schemas.openxmlformats.org/officeDocument/2006/relationships/image" Target="../media/image16.svg"/><Relationship Id="rId10" Type="http://schemas.openxmlformats.org/officeDocument/2006/relationships/image" Target="../media/image9.png"/><Relationship Id="rId4" Type="http://schemas.openxmlformats.org/officeDocument/2006/relationships/image" Target="../media/image15.png"/><Relationship Id="rId9" Type="http://schemas.openxmlformats.org/officeDocument/2006/relationships/image" Target="../media/image20.svg"/></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52.jpg"/><Relationship Id="rId4" Type="http://schemas.openxmlformats.org/officeDocument/2006/relationships/image" Target="../media/image10.png"/></Relationships>
</file>

<file path=ppt/slides/_rels/slide21.xml.rels><?xml version="1.0" encoding="UTF-8" standalone="yes"?>
<Relationships xmlns="http://schemas.openxmlformats.org/package/2006/relationships"><Relationship Id="rId8" Type="http://schemas.openxmlformats.org/officeDocument/2006/relationships/hyperlink" Target="https://www.youtube.com/watch?v=bDJw43BJtCE&amp;ab_channel=NatureonPBS" TargetMode="External"/><Relationship Id="rId13" Type="http://schemas.openxmlformats.org/officeDocument/2006/relationships/image" Target="../media/image10.png"/><Relationship Id="rId3" Type="http://schemas.openxmlformats.org/officeDocument/2006/relationships/image" Target="../media/image54.svg"/><Relationship Id="rId7" Type="http://schemas.openxmlformats.org/officeDocument/2006/relationships/image" Target="../media/image55.png"/><Relationship Id="rId12" Type="http://schemas.openxmlformats.org/officeDocument/2006/relationships/image" Target="../media/image9.png"/><Relationship Id="rId2" Type="http://schemas.openxmlformats.org/officeDocument/2006/relationships/image" Target="../media/image53.png"/><Relationship Id="rId1" Type="http://schemas.openxmlformats.org/officeDocument/2006/relationships/slideLayout" Target="../slideLayouts/slideLayout7.xml"/><Relationship Id="rId6" Type="http://schemas.openxmlformats.org/officeDocument/2006/relationships/hyperlink" Target="https://www.youtube.com/watch?v=54FoyDU2aZs&amp;t=227s&amp;ab_channel=AdwaitKulkarni" TargetMode="External"/><Relationship Id="rId11" Type="http://schemas.openxmlformats.org/officeDocument/2006/relationships/image" Target="../media/image57.png"/><Relationship Id="rId5" Type="http://schemas.openxmlformats.org/officeDocument/2006/relationships/image" Target="../media/image18.svg"/><Relationship Id="rId10" Type="http://schemas.openxmlformats.org/officeDocument/2006/relationships/hyperlink" Target="https://www.youtube.com/watch?v=9aBNLa--uR4&amp;ab_channel=IBTimesUK" TargetMode="External"/><Relationship Id="rId4" Type="http://schemas.openxmlformats.org/officeDocument/2006/relationships/image" Target="../media/image17.png"/><Relationship Id="rId9" Type="http://schemas.openxmlformats.org/officeDocument/2006/relationships/image" Target="../media/image56.png"/></Relationships>
</file>

<file path=ppt/slides/_rels/slide22.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9.svg"/><Relationship Id="rId7" Type="http://schemas.openxmlformats.org/officeDocument/2006/relationships/image" Target="../media/image36.svg"/><Relationship Id="rId2" Type="http://schemas.openxmlformats.org/officeDocument/2006/relationships/image" Target="../media/image58.png"/><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4.svg"/><Relationship Id="rId10" Type="http://schemas.openxmlformats.org/officeDocument/2006/relationships/image" Target="../media/image10.png"/><Relationship Id="rId4" Type="http://schemas.openxmlformats.org/officeDocument/2006/relationships/image" Target="../media/image33.png"/><Relationship Id="rId9" Type="http://schemas.openxmlformats.org/officeDocument/2006/relationships/image" Target="../media/image9.png"/></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22.svg"/><Relationship Id="rId7" Type="http://schemas.openxmlformats.org/officeDocument/2006/relationships/image" Target="../media/image8.sv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24.svg"/><Relationship Id="rId4" Type="http://schemas.openxmlformats.org/officeDocument/2006/relationships/image" Target="../media/image23.png"/><Relationship Id="rId9" Type="http://schemas.openxmlformats.org/officeDocument/2006/relationships/image" Target="../media/image10.png"/></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26.svg"/><Relationship Id="rId7" Type="http://schemas.openxmlformats.org/officeDocument/2006/relationships/image" Target="../media/image30.sv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29.png"/><Relationship Id="rId11" Type="http://schemas.openxmlformats.org/officeDocument/2006/relationships/image" Target="../media/image10.png"/><Relationship Id="rId5" Type="http://schemas.openxmlformats.org/officeDocument/2006/relationships/image" Target="../media/image28.svg"/><Relationship Id="rId10" Type="http://schemas.openxmlformats.org/officeDocument/2006/relationships/image" Target="../media/image9.png"/><Relationship Id="rId4" Type="http://schemas.openxmlformats.org/officeDocument/2006/relationships/image" Target="../media/image27.png"/><Relationship Id="rId9" Type="http://schemas.openxmlformats.org/officeDocument/2006/relationships/image" Target="../media/image14.svg"/></Relationships>
</file>

<file path=ppt/slides/_rels/slide5.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14.svg"/><Relationship Id="rId7" Type="http://schemas.openxmlformats.org/officeDocument/2006/relationships/image" Target="../media/image34.sv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33.png"/><Relationship Id="rId11" Type="http://schemas.openxmlformats.org/officeDocument/2006/relationships/image" Target="../media/image10.png"/><Relationship Id="rId5" Type="http://schemas.openxmlformats.org/officeDocument/2006/relationships/image" Target="../media/image32.svg"/><Relationship Id="rId10" Type="http://schemas.openxmlformats.org/officeDocument/2006/relationships/image" Target="../media/image9.png"/><Relationship Id="rId4" Type="http://schemas.openxmlformats.org/officeDocument/2006/relationships/image" Target="../media/image31.png"/><Relationship Id="rId9" Type="http://schemas.openxmlformats.org/officeDocument/2006/relationships/image" Target="../media/image36.svg"/></Relationships>
</file>

<file path=ppt/slides/_rels/slide6.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38.png"/><Relationship Id="rId7" Type="http://schemas.openxmlformats.org/officeDocument/2006/relationships/image" Target="../media/image9.png"/><Relationship Id="rId2" Type="http://schemas.openxmlformats.org/officeDocument/2006/relationships/image" Target="../media/image37.jpeg"/><Relationship Id="rId1" Type="http://schemas.openxmlformats.org/officeDocument/2006/relationships/slideLayout" Target="../slideLayouts/slideLayout7.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39.svg"/></Relationships>
</file>

<file path=ppt/slides/_rels/slide7.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38.png"/><Relationship Id="rId7" Type="http://schemas.openxmlformats.org/officeDocument/2006/relationships/image" Target="../media/image9.png"/><Relationship Id="rId2" Type="http://schemas.openxmlformats.org/officeDocument/2006/relationships/image" Target="../media/image40.jpeg"/><Relationship Id="rId1" Type="http://schemas.openxmlformats.org/officeDocument/2006/relationships/slideLayout" Target="../slideLayouts/slideLayout7.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39.svg"/></Relationships>
</file>

<file path=ppt/slides/_rels/slide8.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1.jpeg"/><Relationship Id="rId7" Type="http://schemas.openxmlformats.org/officeDocument/2006/relationships/image" Target="../media/image4.sv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39.svg"/><Relationship Id="rId4" Type="http://schemas.openxmlformats.org/officeDocument/2006/relationships/image" Target="../media/image38.png"/><Relationship Id="rId9" Type="http://schemas.openxmlformats.org/officeDocument/2006/relationships/image" Target="../media/image10.png"/></Relationships>
</file>

<file path=ppt/slides/_rels/slide9.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14.svg"/><Relationship Id="rId7" Type="http://schemas.openxmlformats.org/officeDocument/2006/relationships/image" Target="../media/image34.sv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33.png"/><Relationship Id="rId11" Type="http://schemas.openxmlformats.org/officeDocument/2006/relationships/image" Target="../media/image10.png"/><Relationship Id="rId5" Type="http://schemas.openxmlformats.org/officeDocument/2006/relationships/image" Target="../media/image32.svg"/><Relationship Id="rId10" Type="http://schemas.openxmlformats.org/officeDocument/2006/relationships/image" Target="../media/image9.png"/><Relationship Id="rId4" Type="http://schemas.openxmlformats.org/officeDocument/2006/relationships/image" Target="../media/image31.png"/><Relationship Id="rId9" Type="http://schemas.openxmlformats.org/officeDocument/2006/relationships/image" Target="../media/image36.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1C5C99"/>
        </a:solidFill>
        <a:effectLst/>
      </p:bgPr>
    </p:bg>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06FF4751-1139-4EAB-9906-41DF06C8B48B}"/>
              </a:ext>
            </a:extLst>
          </p:cNvPr>
          <p:cNvSpPr>
            <a:spLocks noGrp="1"/>
          </p:cNvSpPr>
          <p:nvPr>
            <p:ph type="title" idx="4294967295"/>
          </p:nvPr>
        </p:nvSpPr>
        <p:spPr>
          <a:xfrm>
            <a:off x="457200" y="-1143000"/>
            <a:ext cx="8229600" cy="1143000"/>
          </a:xfrm>
        </p:spPr>
        <p:txBody>
          <a:bodyPr vert="horz" lIns="91440" tIns="45720" rIns="91440" bIns="45720" rtlCol="0" anchor="b">
            <a:normAutofit/>
          </a:bodyPr>
          <a:lstStyle/>
          <a:p>
            <a:r>
              <a:rPr lang="en-AU" dirty="0"/>
              <a:t>Creek</a:t>
            </a:r>
            <a:r>
              <a:rPr lang="en-AU" baseline="0" dirty="0"/>
              <a:t> Neighbours opening page</a:t>
            </a:r>
            <a:endParaRPr lang="en-AU" dirty="0"/>
          </a:p>
        </p:txBody>
      </p:sp>
      <p:pic>
        <p:nvPicPr>
          <p:cNvPr id="2" name="Picture 2">
            <a:extLst>
              <a:ext uri="{C183D7F6-B498-43B3-948B-1728B52AA6E4}">
                <adec:decorative xmlns:adec="http://schemas.microsoft.com/office/drawing/2017/decorative" val="1"/>
              </a:ext>
            </a:extLst>
          </p:cNvPr>
          <p:cNvPicPr>
            <a:picLocks noChangeAspect="1"/>
          </p:cNvPicPr>
          <p:nvPr/>
        </p:nvPicPr>
        <p:blipFill rotWithShape="1">
          <a:blip r:embed="rId3" cstate="screen">
            <a:extLst>
              <a:ext uri="{28A0092B-C50C-407E-A947-70E740481C1C}">
                <a14:useLocalDpi xmlns:a14="http://schemas.microsoft.com/office/drawing/2010/main" val="0"/>
              </a:ext>
              <a:ext uri="{96DAC541-7B7A-43D3-8B79-37D633B846F1}">
                <asvg:svgBlip xmlns:asvg="http://schemas.microsoft.com/office/drawing/2016/SVG/main" r:embed="rId4"/>
              </a:ext>
            </a:extLst>
          </a:blip>
          <a:srcRect b="21749"/>
          <a:stretch/>
        </p:blipFill>
        <p:spPr>
          <a:xfrm>
            <a:off x="10117308" y="1028701"/>
            <a:ext cx="7141992" cy="9258300"/>
          </a:xfrm>
          <a:prstGeom prst="rect">
            <a:avLst/>
          </a:prstGeom>
        </p:spPr>
      </p:pic>
      <p:sp>
        <p:nvSpPr>
          <p:cNvPr id="4" name="TextBox 4" descr="Creek creatures!"/>
          <p:cNvSpPr txBox="1"/>
          <p:nvPr/>
        </p:nvSpPr>
        <p:spPr>
          <a:xfrm>
            <a:off x="590889" y="2574623"/>
            <a:ext cx="9214768" cy="2718694"/>
          </a:xfrm>
          <a:prstGeom prst="rect">
            <a:avLst/>
          </a:prstGeom>
        </p:spPr>
        <p:txBody>
          <a:bodyPr wrap="square" lIns="0" tIns="0" rIns="0" bIns="0" rtlCol="0" anchor="t">
            <a:spAutoFit/>
          </a:bodyPr>
          <a:lstStyle/>
          <a:p>
            <a:pPr marL="0" lvl="0" indent="0" algn="ctr">
              <a:lnSpc>
                <a:spcPts val="10599"/>
              </a:lnSpc>
            </a:pPr>
            <a:r>
              <a:rPr lang="en-US" sz="10599" spc="423" dirty="0">
                <a:solidFill>
                  <a:srgbClr val="FEEFD0"/>
                </a:solidFill>
                <a:latin typeface="Avenir LT Std 65 Medium" panose="020B0803020203020204" pitchFamily="34" charset="0"/>
              </a:rPr>
              <a:t> CREEK CREATURES!</a:t>
            </a:r>
          </a:p>
        </p:txBody>
      </p:sp>
      <p:sp>
        <p:nvSpPr>
          <p:cNvPr id="5" name="TextBox 5" descr="Creek Neighbours"/>
          <p:cNvSpPr txBox="1"/>
          <p:nvPr/>
        </p:nvSpPr>
        <p:spPr>
          <a:xfrm>
            <a:off x="934603" y="5419987"/>
            <a:ext cx="8498592" cy="769634"/>
          </a:xfrm>
          <a:prstGeom prst="rect">
            <a:avLst/>
          </a:prstGeom>
        </p:spPr>
        <p:txBody>
          <a:bodyPr lIns="0" tIns="0" rIns="0" bIns="0" rtlCol="0" anchor="t">
            <a:spAutoFit/>
          </a:bodyPr>
          <a:lstStyle/>
          <a:p>
            <a:pPr marL="0" lvl="0" indent="0" algn="ctr">
              <a:lnSpc>
                <a:spcPts val="6425"/>
              </a:lnSpc>
            </a:pPr>
            <a:r>
              <a:rPr lang="en-US" sz="4199" dirty="0">
                <a:solidFill>
                  <a:srgbClr val="FF8653"/>
                </a:solidFill>
                <a:latin typeface="Avenir LT Std 45 Book" panose="020B0502020203020204" pitchFamily="34" charset="0"/>
              </a:rPr>
              <a:t>Creek </a:t>
            </a:r>
            <a:r>
              <a:rPr lang="en-US" sz="4199" dirty="0" err="1">
                <a:solidFill>
                  <a:srgbClr val="FF8653"/>
                </a:solidFill>
                <a:latin typeface="Avenir LT Std 45 Book" panose="020B0502020203020204" pitchFamily="34" charset="0"/>
              </a:rPr>
              <a:t>Neighbours</a:t>
            </a:r>
            <a:endParaRPr lang="en-US" sz="4199" dirty="0">
              <a:solidFill>
                <a:srgbClr val="FF8653"/>
              </a:solidFill>
              <a:latin typeface="Avenir LT Std 45 Book" panose="020B0502020203020204" pitchFamily="34" charset="0"/>
            </a:endParaRPr>
          </a:p>
        </p:txBody>
      </p:sp>
      <p:pic>
        <p:nvPicPr>
          <p:cNvPr id="6" name="Picture 6">
            <a:extLs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6297715" y="7496748"/>
            <a:ext cx="1406371" cy="877064"/>
          </a:xfrm>
          <a:prstGeom prst="rect">
            <a:avLst/>
          </a:prstGeom>
        </p:spPr>
      </p:pic>
      <p:pic>
        <p:nvPicPr>
          <p:cNvPr id="7" name="Picture 7">
            <a:extLs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9728275" y="1917722"/>
            <a:ext cx="1812710" cy="1008526"/>
          </a:xfrm>
          <a:prstGeom prst="rect">
            <a:avLst/>
          </a:prstGeom>
        </p:spPr>
      </p:pic>
      <p:pic>
        <p:nvPicPr>
          <p:cNvPr id="8" name="Picture 8">
            <a:extLst>
              <a:ext uri="{C183D7F6-B498-43B3-948B-1728B52AA6E4}">
                <adec:decorative xmlns:adec="http://schemas.microsoft.com/office/drawing/2017/decorative" val="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0149370" y="8723547"/>
            <a:ext cx="3081423" cy="3126906"/>
          </a:xfrm>
          <a:prstGeom prst="rect">
            <a:avLst/>
          </a:prstGeom>
        </p:spPr>
      </p:pic>
      <p:grpSp>
        <p:nvGrpSpPr>
          <p:cNvPr id="12" name="Group 11">
            <a:extLst>
              <a:ext uri="{FF2B5EF4-FFF2-40B4-BE49-F238E27FC236}">
                <a16:creationId xmlns:a16="http://schemas.microsoft.com/office/drawing/2014/main" id="{B42E3D50-BD27-42E9-A9B0-50B615BF257C}"/>
              </a:ext>
              <a:ext uri="{C183D7F6-B498-43B3-948B-1728B52AA6E4}">
                <adec:decorative xmlns:adec="http://schemas.microsoft.com/office/drawing/2017/decorative" val="1"/>
              </a:ext>
            </a:extLst>
          </p:cNvPr>
          <p:cNvGrpSpPr/>
          <p:nvPr/>
        </p:nvGrpSpPr>
        <p:grpSpPr>
          <a:xfrm>
            <a:off x="-62437" y="-38100"/>
            <a:ext cx="248802" cy="10591800"/>
            <a:chOff x="-62437" y="-38100"/>
            <a:chExt cx="248802" cy="10591800"/>
          </a:xfrm>
        </p:grpSpPr>
        <p:pic>
          <p:nvPicPr>
            <p:cNvPr id="10" name="Picture 9" descr="Graphical user interface, application, Word, PowerPoint&#10;&#10;Description automatically generated">
              <a:extLst>
                <a:ext uri="{FF2B5EF4-FFF2-40B4-BE49-F238E27FC236}">
                  <a16:creationId xmlns:a16="http://schemas.microsoft.com/office/drawing/2014/main" id="{68E0A3EF-B5EC-4BDA-966E-B62A82A10AFB}"/>
                </a:ext>
              </a:extLst>
            </p:cNvPr>
            <p:cNvPicPr>
              <a:picLocks noChangeAspect="1"/>
            </p:cNvPicPr>
            <p:nvPr/>
          </p:nvPicPr>
          <p:blipFill rotWithShape="1">
            <a:blip r:embed="rId11" cstate="screen">
              <a:extLst>
                <a:ext uri="{28A0092B-C50C-407E-A947-70E740481C1C}">
                  <a14:useLocalDpi xmlns:a14="http://schemas.microsoft.com/office/drawing/2010/main" val="0"/>
                </a:ext>
              </a:extLst>
            </a:blip>
            <a:srcRect/>
            <a:stretch/>
          </p:blipFill>
          <p:spPr>
            <a:xfrm>
              <a:off x="0" y="-38100"/>
              <a:ext cx="186365" cy="10058400"/>
            </a:xfrm>
            <a:prstGeom prst="rect">
              <a:avLst/>
            </a:prstGeom>
          </p:spPr>
        </p:pic>
        <p:pic>
          <p:nvPicPr>
            <p:cNvPr id="11" name="Picture 10" descr="Graphical user interface, application, Word, PowerPoint&#10;&#10;Description automatically generated">
              <a:extLst>
                <a:ext uri="{FF2B5EF4-FFF2-40B4-BE49-F238E27FC236}">
                  <a16:creationId xmlns:a16="http://schemas.microsoft.com/office/drawing/2014/main" id="{C19329EC-8AE9-4527-A805-49B138B02CD3}"/>
                </a:ext>
              </a:extLst>
            </p:cNvPr>
            <p:cNvPicPr>
              <a:picLocks noChangeAspect="1"/>
            </p:cNvPicPr>
            <p:nvPr/>
          </p:nvPicPr>
          <p:blipFill rotWithShape="1">
            <a:blip r:embed="rId12" cstate="screen">
              <a:extLst>
                <a:ext uri="{28A0092B-C50C-407E-A947-70E740481C1C}">
                  <a14:useLocalDpi xmlns:a14="http://schemas.microsoft.com/office/drawing/2010/main" val="0"/>
                </a:ext>
              </a:extLst>
            </a:blip>
            <a:srcRect/>
            <a:stretch/>
          </p:blipFill>
          <p:spPr>
            <a:xfrm>
              <a:off x="-62437" y="9818059"/>
              <a:ext cx="248802" cy="735641"/>
            </a:xfrm>
            <a:prstGeom prst="rect">
              <a:avLst/>
            </a:prstGeom>
          </p:spPr>
        </p:pic>
      </p:grpSp>
      <p:grpSp>
        <p:nvGrpSpPr>
          <p:cNvPr id="19" name="Group 18" descr="Brisbane City Council logo, with words &quot;dedicated to a better Brisbane&quot;.">
            <a:extLst>
              <a:ext uri="{FF2B5EF4-FFF2-40B4-BE49-F238E27FC236}">
                <a16:creationId xmlns:a16="http://schemas.microsoft.com/office/drawing/2014/main" id="{E1ECD5EF-9E63-491B-963A-C5EA5BBCB8E0}"/>
              </a:ext>
            </a:extLst>
          </p:cNvPr>
          <p:cNvGrpSpPr/>
          <p:nvPr/>
        </p:nvGrpSpPr>
        <p:grpSpPr>
          <a:xfrm>
            <a:off x="2286000" y="7124699"/>
            <a:ext cx="5486400" cy="2895601"/>
            <a:chOff x="-979169" y="6802666"/>
            <a:chExt cx="6558751" cy="3451677"/>
          </a:xfrm>
        </p:grpSpPr>
        <p:pic>
          <p:nvPicPr>
            <p:cNvPr id="17" name="Picture 16" descr="A picture containing graphical user interface&#10;&#10;Description automatically generated">
              <a:extLst>
                <a:ext uri="{FF2B5EF4-FFF2-40B4-BE49-F238E27FC236}">
                  <a16:creationId xmlns:a16="http://schemas.microsoft.com/office/drawing/2014/main" id="{C3C2E578-925E-4CA5-905A-E8F8889C4CEC}"/>
                </a:ext>
              </a:extLst>
            </p:cNvPr>
            <p:cNvPicPr>
              <a:picLocks noChangeAspect="1"/>
            </p:cNvPicPr>
            <p:nvPr/>
          </p:nvPicPr>
          <p:blipFill rotWithShape="1">
            <a:blip r:embed="rId13" cstate="email">
              <a:extLst>
                <a:ext uri="{28A0092B-C50C-407E-A947-70E740481C1C}">
                  <a14:useLocalDpi xmlns:a14="http://schemas.microsoft.com/office/drawing/2010/main"/>
                </a:ext>
              </a:extLst>
            </a:blip>
            <a:srcRect/>
            <a:stretch/>
          </p:blipFill>
          <p:spPr>
            <a:xfrm>
              <a:off x="-979169" y="6802666"/>
              <a:ext cx="5486400" cy="2567920"/>
            </a:xfrm>
            <a:prstGeom prst="rect">
              <a:avLst/>
            </a:prstGeom>
          </p:spPr>
        </p:pic>
        <p:pic>
          <p:nvPicPr>
            <p:cNvPr id="18" name="Picture 17" descr="A picture containing graphical user interface&#10;&#10;Description automatically generated">
              <a:extLst>
                <a:ext uri="{FF2B5EF4-FFF2-40B4-BE49-F238E27FC236}">
                  <a16:creationId xmlns:a16="http://schemas.microsoft.com/office/drawing/2014/main" id="{800674CD-E318-4ADE-AC23-D7096482E681}"/>
                </a:ext>
              </a:extLst>
            </p:cNvPr>
            <p:cNvPicPr>
              <a:picLocks noChangeAspect="1"/>
            </p:cNvPicPr>
            <p:nvPr/>
          </p:nvPicPr>
          <p:blipFill rotWithShape="1">
            <a:blip r:embed="rId14" cstate="email">
              <a:extLst>
                <a:ext uri="{28A0092B-C50C-407E-A947-70E740481C1C}">
                  <a14:useLocalDpi xmlns:a14="http://schemas.microsoft.com/office/drawing/2010/main"/>
                </a:ext>
              </a:extLst>
            </a:blip>
            <a:srcRect/>
            <a:stretch/>
          </p:blipFill>
          <p:spPr>
            <a:xfrm>
              <a:off x="93182" y="9285271"/>
              <a:ext cx="5486400" cy="969072"/>
            </a:xfrm>
            <a:prstGeom prst="rect">
              <a:avLst/>
            </a:prstGeom>
          </p:spPr>
        </p:pic>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527EAD33-0573-4F90-824D-8271B13B3D24}"/>
              </a:ext>
              <a:ext uri="{C183D7F6-B498-43B3-948B-1728B52AA6E4}">
                <adec:decorative xmlns:adec="http://schemas.microsoft.com/office/drawing/2017/decorative" val="1"/>
              </a:ext>
            </a:extLst>
          </p:cNvPr>
          <p:cNvGrpSpPr/>
          <p:nvPr/>
        </p:nvGrpSpPr>
        <p:grpSpPr>
          <a:xfrm>
            <a:off x="-62437" y="-38100"/>
            <a:ext cx="248802" cy="10591800"/>
            <a:chOff x="-62437" y="-38100"/>
            <a:chExt cx="248802" cy="10591800"/>
          </a:xfrm>
        </p:grpSpPr>
        <p:pic>
          <p:nvPicPr>
            <p:cNvPr id="9" name="Picture 8" descr="Graphical user interface, application, Word, PowerPoint&#10;&#10;Description automatically generated">
              <a:extLst>
                <a:ext uri="{FF2B5EF4-FFF2-40B4-BE49-F238E27FC236}">
                  <a16:creationId xmlns:a16="http://schemas.microsoft.com/office/drawing/2014/main" id="{34AEC51A-C914-4889-A3EB-1647E868A207}"/>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0" y="-38100"/>
              <a:ext cx="186365" cy="10058400"/>
            </a:xfrm>
            <a:prstGeom prst="rect">
              <a:avLst/>
            </a:prstGeom>
          </p:spPr>
        </p:pic>
        <p:pic>
          <p:nvPicPr>
            <p:cNvPr id="10" name="Picture 9" descr="Graphical user interface, application, Word, PowerPoint&#10;&#10;Description automatically generated">
              <a:extLst>
                <a:ext uri="{FF2B5EF4-FFF2-40B4-BE49-F238E27FC236}">
                  <a16:creationId xmlns:a16="http://schemas.microsoft.com/office/drawing/2014/main" id="{0ABA7C1E-5D23-477F-80DB-E34B26F35683}"/>
                </a:ext>
              </a:extLst>
            </p:cNvPr>
            <p:cNvPicPr>
              <a:picLocks noChangeAspect="1"/>
            </p:cNvPicPr>
            <p:nvPr/>
          </p:nvPicPr>
          <p:blipFill rotWithShape="1">
            <a:blip r:embed="rId4" cstate="screen">
              <a:extLst>
                <a:ext uri="{28A0092B-C50C-407E-A947-70E740481C1C}">
                  <a14:useLocalDpi xmlns:a14="http://schemas.microsoft.com/office/drawing/2010/main" val="0"/>
                </a:ext>
              </a:extLst>
            </a:blip>
            <a:srcRect/>
            <a:stretch/>
          </p:blipFill>
          <p:spPr>
            <a:xfrm>
              <a:off x="-62437" y="9818059"/>
              <a:ext cx="248802" cy="735641"/>
            </a:xfrm>
            <a:prstGeom prst="rect">
              <a:avLst/>
            </a:prstGeom>
          </p:spPr>
        </p:pic>
      </p:grpSp>
      <p:sp>
        <p:nvSpPr>
          <p:cNvPr id="7" name="Title 1">
            <a:extLst>
              <a:ext uri="{FF2B5EF4-FFF2-40B4-BE49-F238E27FC236}">
                <a16:creationId xmlns:a16="http://schemas.microsoft.com/office/drawing/2014/main" id="{3F43BE07-28C6-46A6-92D2-28030FABB681}"/>
              </a:ext>
            </a:extLst>
          </p:cNvPr>
          <p:cNvSpPr txBox="1">
            <a:spLocks/>
          </p:cNvSpPr>
          <p:nvPr/>
        </p:nvSpPr>
        <p:spPr>
          <a:xfrm>
            <a:off x="10972800" y="8701302"/>
            <a:ext cx="6749540" cy="1015663"/>
          </a:xfrm>
          <a:prstGeom prst="rect">
            <a:avLst/>
          </a:prstGeom>
          <a:noFill/>
          <a:ln>
            <a:noFill/>
            <a:prstDash/>
          </a:ln>
          <a:effectLst/>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spcBef>
                <a:spcPts val="0"/>
              </a:spcBef>
              <a:defRPr/>
            </a:pPr>
            <a:r>
              <a:rPr lang="en-AU" sz="6000">
                <a:solidFill>
                  <a:schemeClr val="bg1"/>
                </a:solidFill>
                <a:latin typeface="Avenir LT Std 65 Medium" panose="020B0803020203020204" pitchFamily="34" charset="0"/>
                <a:ea typeface="+mn-ea"/>
                <a:cs typeface="+mn-cs"/>
              </a:rPr>
              <a:t>Tawny Frogmouth</a:t>
            </a:r>
            <a:endParaRPr lang="en-AU" sz="6000" dirty="0">
              <a:solidFill>
                <a:schemeClr val="bg1"/>
              </a:solidFill>
              <a:latin typeface="Avenir LT Std 65 Medium" panose="020B0803020203020204" pitchFamily="34" charset="0"/>
              <a:ea typeface="+mn-ea"/>
              <a:cs typeface="+mn-cs"/>
            </a:endParaRPr>
          </a:p>
        </p:txBody>
      </p:sp>
      <p:sp>
        <p:nvSpPr>
          <p:cNvPr id="3" name="TextBox 2">
            <a:extLst>
              <a:ext uri="{FF2B5EF4-FFF2-40B4-BE49-F238E27FC236}">
                <a16:creationId xmlns:a16="http://schemas.microsoft.com/office/drawing/2014/main" id="{552596F3-4380-4F21-98B3-FD8B51D9D0B1}"/>
              </a:ext>
            </a:extLst>
          </p:cNvPr>
          <p:cNvSpPr txBox="1"/>
          <p:nvPr/>
        </p:nvSpPr>
        <p:spPr>
          <a:xfrm>
            <a:off x="1066800" y="1360831"/>
            <a:ext cx="4832876" cy="7848302"/>
          </a:xfrm>
          <a:prstGeom prst="rect">
            <a:avLst/>
          </a:prstGeom>
          <a:noFill/>
        </p:spPr>
        <p:txBody>
          <a:bodyPr wrap="square" rtlCol="0">
            <a:spAutoFit/>
          </a:bodyPr>
          <a:lstStyle/>
          <a:p>
            <a:pPr algn="ctr"/>
            <a:r>
              <a:rPr lang="en-AU" sz="2800" dirty="0">
                <a:solidFill>
                  <a:schemeClr val="bg1"/>
                </a:solidFill>
                <a:latin typeface="Avenir LT Std 45 Book" panose="020B0502020203020204" pitchFamily="34" charset="0"/>
              </a:rPr>
              <a:t>Do I look like an owl to you?</a:t>
            </a:r>
          </a:p>
          <a:p>
            <a:pPr algn="ctr"/>
            <a:r>
              <a:rPr lang="en-AU" sz="2800" dirty="0">
                <a:solidFill>
                  <a:schemeClr val="bg1"/>
                </a:solidFill>
                <a:latin typeface="Avenir LT Std 45 Book" panose="020B0502020203020204" pitchFamily="34" charset="0"/>
              </a:rPr>
              <a:t> I’m actually more closely related to the nightjars, </a:t>
            </a:r>
          </a:p>
          <a:p>
            <a:pPr algn="ctr"/>
            <a:r>
              <a:rPr lang="en-AU" sz="2800" dirty="0">
                <a:solidFill>
                  <a:schemeClr val="bg1"/>
                </a:solidFill>
                <a:latin typeface="Avenir LT Std 45 Book" panose="020B0502020203020204" pitchFamily="34" charset="0"/>
              </a:rPr>
              <a:t>which are insect – eating birds with clever camouflage.</a:t>
            </a:r>
          </a:p>
          <a:p>
            <a:pPr algn="ctr"/>
            <a:endParaRPr lang="en-AU" sz="2800" dirty="0">
              <a:solidFill>
                <a:schemeClr val="bg1"/>
              </a:solidFill>
              <a:latin typeface="Avenir LT Std 45 Book" panose="020B0502020203020204" pitchFamily="34" charset="0"/>
            </a:endParaRPr>
          </a:p>
          <a:p>
            <a:pPr algn="ctr"/>
            <a:r>
              <a:rPr lang="en-AU" sz="2800" dirty="0">
                <a:solidFill>
                  <a:schemeClr val="bg1"/>
                </a:solidFill>
                <a:latin typeface="Avenir LT Std 45 Book" panose="020B0502020203020204" pitchFamily="34" charset="0"/>
              </a:rPr>
              <a:t>I don’t have talons like owls and I’m pretty bad at making nests – a few sticks in a tree is good enough for me!</a:t>
            </a:r>
          </a:p>
          <a:p>
            <a:pPr algn="ctr"/>
            <a:endParaRPr lang="en-AU" sz="2800" dirty="0">
              <a:solidFill>
                <a:schemeClr val="bg1"/>
              </a:solidFill>
              <a:latin typeface="Avenir LT Std 45 Book" panose="020B0502020203020204" pitchFamily="34" charset="0"/>
            </a:endParaRPr>
          </a:p>
          <a:p>
            <a:pPr algn="ctr"/>
            <a:r>
              <a:rPr lang="en-AU" sz="2800" dirty="0">
                <a:solidFill>
                  <a:schemeClr val="bg1"/>
                </a:solidFill>
                <a:latin typeface="Avenir LT Std 45 Book" panose="020B0502020203020204" pitchFamily="34" charset="0"/>
              </a:rPr>
              <a:t>I will have the same mate for life and usually only raise one baby per breeding season.</a:t>
            </a:r>
          </a:p>
          <a:p>
            <a:pPr algn="ctr"/>
            <a:endParaRPr lang="en-AU" sz="2800" dirty="0">
              <a:solidFill>
                <a:schemeClr val="bg1"/>
              </a:solidFill>
              <a:latin typeface="Avenir LT Std 45 Book" panose="020B0502020203020204" pitchFamily="34" charset="0"/>
            </a:endParaRPr>
          </a:p>
          <a:p>
            <a:pPr algn="ctr"/>
            <a:endParaRPr lang="en-AU" sz="2800" dirty="0">
              <a:solidFill>
                <a:schemeClr val="bg1"/>
              </a:solidFill>
              <a:latin typeface="Avenir LT Std 45 Book" panose="020B0502020203020204" pitchFamily="34" charset="0"/>
            </a:endParaRPr>
          </a:p>
          <a:p>
            <a:pPr algn="ctr"/>
            <a:r>
              <a:rPr lang="en-AU" sz="2800" dirty="0">
                <a:solidFill>
                  <a:schemeClr val="bg1"/>
                </a:solidFill>
                <a:latin typeface="Avenir LT Std 45 Book" panose="020B0502020203020204" pitchFamily="34" charset="0"/>
              </a:rPr>
              <a:t> </a:t>
            </a:r>
          </a:p>
        </p:txBody>
      </p:sp>
      <p:pic>
        <p:nvPicPr>
          <p:cNvPr id="5" name="Picture 4" descr="A photo of a tawny frogmouth sitting on a branch, surrounded by leaves. It has black and brown and cream coloured feathers that make it look like a branch.">
            <a:extLst>
              <a:ext uri="{FF2B5EF4-FFF2-40B4-BE49-F238E27FC236}">
                <a16:creationId xmlns:a16="http://schemas.microsoft.com/office/drawing/2014/main" id="{AC51BC79-D5ED-4D47-A755-F22F7F8B0B14}"/>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86365" y="-38101"/>
            <a:ext cx="18135600" cy="10325101"/>
          </a:xfrm>
          <a:prstGeom prst="rect">
            <a:avLst/>
          </a:prstGeom>
        </p:spPr>
      </p:pic>
      <p:sp>
        <p:nvSpPr>
          <p:cNvPr id="2" name="Title 1">
            <a:extLst>
              <a:ext uri="{FF2B5EF4-FFF2-40B4-BE49-F238E27FC236}">
                <a16:creationId xmlns:a16="http://schemas.microsoft.com/office/drawing/2014/main" id="{316E8502-F7C1-4A13-B39B-0ACF4E9BC38B}"/>
              </a:ext>
              <a:ext uri="{C183D7F6-B498-43B3-948B-1728B52AA6E4}">
                <adec:decorative xmlns:adec="http://schemas.microsoft.com/office/drawing/2017/decorative" val="1"/>
              </a:ext>
            </a:extLst>
          </p:cNvPr>
          <p:cNvSpPr txBox="1">
            <a:spLocks noGrp="1"/>
          </p:cNvSpPr>
          <p:nvPr>
            <p:ph type="title" idx="4294967295"/>
          </p:nvPr>
        </p:nvSpPr>
        <p:spPr>
          <a:xfrm>
            <a:off x="10972800" y="8725406"/>
            <a:ext cx="6749540" cy="10156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6000" b="0" i="0" u="none" strike="noStrike" kern="1200" cap="none" spc="0" normalizeH="0" baseline="0" noProof="0" dirty="0">
                <a:ln>
                  <a:noFill/>
                </a:ln>
                <a:solidFill>
                  <a:schemeClr val="bg1"/>
                </a:solidFill>
                <a:effectLst/>
                <a:uLnTx/>
                <a:uFillTx/>
                <a:latin typeface="Avenir LT Std 65 Medium" panose="020B0803020203020204" pitchFamily="34" charset="0"/>
                <a:ea typeface="+mn-ea"/>
                <a:cs typeface="+mn-cs"/>
              </a:rPr>
              <a:t>Tawny Frogmouth</a:t>
            </a:r>
          </a:p>
        </p:txBody>
      </p:sp>
      <p:sp>
        <p:nvSpPr>
          <p:cNvPr id="11" name="TextBox 10">
            <a:extLst>
              <a:ext uri="{FF2B5EF4-FFF2-40B4-BE49-F238E27FC236}">
                <a16:creationId xmlns:a16="http://schemas.microsoft.com/office/drawing/2014/main" id="{0004E811-614D-42BA-9ED3-D9003DBF43B3}"/>
              </a:ext>
              <a:ext uri="{C183D7F6-B498-43B3-948B-1728B52AA6E4}">
                <adec:decorative xmlns:adec="http://schemas.microsoft.com/office/drawing/2017/decorative" val="1"/>
              </a:ext>
            </a:extLst>
          </p:cNvPr>
          <p:cNvSpPr txBox="1"/>
          <p:nvPr/>
        </p:nvSpPr>
        <p:spPr>
          <a:xfrm>
            <a:off x="1219200" y="1513231"/>
            <a:ext cx="4832876" cy="7848302"/>
          </a:xfrm>
          <a:prstGeom prst="rect">
            <a:avLst/>
          </a:prstGeom>
          <a:noFill/>
        </p:spPr>
        <p:txBody>
          <a:bodyPr wrap="square" rtlCol="0">
            <a:spAutoFit/>
          </a:bodyPr>
          <a:lstStyle/>
          <a:p>
            <a:pPr algn="ctr"/>
            <a:r>
              <a:rPr lang="en-AU" sz="2800" dirty="0">
                <a:solidFill>
                  <a:schemeClr val="bg1"/>
                </a:solidFill>
                <a:latin typeface="Avenir LT Std 45 Book" panose="020B0502020203020204" pitchFamily="34" charset="0"/>
              </a:rPr>
              <a:t>Do I look like an owl to you?</a:t>
            </a:r>
          </a:p>
          <a:p>
            <a:pPr algn="ctr"/>
            <a:r>
              <a:rPr lang="en-AU" sz="2800" dirty="0">
                <a:solidFill>
                  <a:schemeClr val="bg1"/>
                </a:solidFill>
                <a:latin typeface="Avenir LT Std 45 Book" panose="020B0502020203020204" pitchFamily="34" charset="0"/>
              </a:rPr>
              <a:t> I’m actually more closely related to the nightjars, </a:t>
            </a:r>
          </a:p>
          <a:p>
            <a:pPr algn="ctr"/>
            <a:r>
              <a:rPr lang="en-AU" sz="2800" dirty="0">
                <a:solidFill>
                  <a:schemeClr val="bg1"/>
                </a:solidFill>
                <a:latin typeface="Avenir LT Std 45 Book" panose="020B0502020203020204" pitchFamily="34" charset="0"/>
              </a:rPr>
              <a:t>which are insect – eating birds with clever camouflage.</a:t>
            </a:r>
          </a:p>
          <a:p>
            <a:pPr algn="ctr"/>
            <a:endParaRPr lang="en-AU" sz="2800" dirty="0">
              <a:solidFill>
                <a:schemeClr val="bg1"/>
              </a:solidFill>
              <a:latin typeface="Avenir LT Std 45 Book" panose="020B0502020203020204" pitchFamily="34" charset="0"/>
            </a:endParaRPr>
          </a:p>
          <a:p>
            <a:pPr algn="ctr"/>
            <a:r>
              <a:rPr lang="en-AU" sz="2800" dirty="0">
                <a:solidFill>
                  <a:schemeClr val="bg1"/>
                </a:solidFill>
                <a:latin typeface="Avenir LT Std 45 Book" panose="020B0502020203020204" pitchFamily="34" charset="0"/>
              </a:rPr>
              <a:t>I don’t have talons like owls and I’m pretty bad at making nests – a few sticks in a tree is good enough for me!</a:t>
            </a:r>
          </a:p>
          <a:p>
            <a:pPr algn="ctr"/>
            <a:endParaRPr lang="en-AU" sz="2800" dirty="0">
              <a:solidFill>
                <a:schemeClr val="bg1"/>
              </a:solidFill>
              <a:latin typeface="Avenir LT Std 45 Book" panose="020B0502020203020204" pitchFamily="34" charset="0"/>
            </a:endParaRPr>
          </a:p>
          <a:p>
            <a:pPr algn="ctr"/>
            <a:r>
              <a:rPr lang="en-AU" sz="2800" dirty="0">
                <a:solidFill>
                  <a:schemeClr val="bg1"/>
                </a:solidFill>
                <a:latin typeface="Avenir LT Std 45 Book" panose="020B0502020203020204" pitchFamily="34" charset="0"/>
              </a:rPr>
              <a:t>I will have the same mate for life and usually only raise one baby per breeding season.</a:t>
            </a:r>
          </a:p>
          <a:p>
            <a:pPr algn="ctr"/>
            <a:endParaRPr lang="en-AU" sz="2800" dirty="0">
              <a:solidFill>
                <a:schemeClr val="bg1"/>
              </a:solidFill>
              <a:latin typeface="Avenir LT Std 45 Book" panose="020B0502020203020204" pitchFamily="34" charset="0"/>
            </a:endParaRPr>
          </a:p>
          <a:p>
            <a:pPr algn="ctr"/>
            <a:endParaRPr lang="en-AU" sz="2800" dirty="0">
              <a:solidFill>
                <a:schemeClr val="bg1"/>
              </a:solidFill>
              <a:latin typeface="Avenir LT Std 45 Book" panose="020B0502020203020204" pitchFamily="34" charset="0"/>
            </a:endParaRPr>
          </a:p>
          <a:p>
            <a:pPr algn="ctr"/>
            <a:r>
              <a:rPr lang="en-AU" sz="2800" dirty="0">
                <a:solidFill>
                  <a:schemeClr val="bg1"/>
                </a:solidFill>
                <a:latin typeface="Avenir LT Std 45 Book" panose="020B0502020203020204" pitchFamily="34" charset="0"/>
              </a:rPr>
              <a:t> </a:t>
            </a:r>
          </a:p>
        </p:txBody>
      </p:sp>
    </p:spTree>
    <p:extLst>
      <p:ext uri="{BB962C8B-B14F-4D97-AF65-F5344CB8AC3E}">
        <p14:creationId xmlns:p14="http://schemas.microsoft.com/office/powerpoint/2010/main" val="435086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527EAD33-0573-4F90-824D-8271B13B3D24}"/>
              </a:ext>
              <a:ext uri="{C183D7F6-B498-43B3-948B-1728B52AA6E4}">
                <adec:decorative xmlns:adec="http://schemas.microsoft.com/office/drawing/2017/decorative" val="1"/>
              </a:ext>
            </a:extLst>
          </p:cNvPr>
          <p:cNvGrpSpPr/>
          <p:nvPr/>
        </p:nvGrpSpPr>
        <p:grpSpPr>
          <a:xfrm>
            <a:off x="-62437" y="-38100"/>
            <a:ext cx="248802" cy="10591800"/>
            <a:chOff x="-62437" y="-38100"/>
            <a:chExt cx="248802" cy="10591800"/>
          </a:xfrm>
        </p:grpSpPr>
        <p:pic>
          <p:nvPicPr>
            <p:cNvPr id="9" name="Picture 8" descr="Graphical user interface, application, Word, PowerPoint&#10;&#10;Description automatically generated">
              <a:extLst>
                <a:ext uri="{FF2B5EF4-FFF2-40B4-BE49-F238E27FC236}">
                  <a16:creationId xmlns:a16="http://schemas.microsoft.com/office/drawing/2014/main" id="{34AEC51A-C914-4889-A3EB-1647E868A207}"/>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0" y="-38100"/>
              <a:ext cx="186365" cy="10058400"/>
            </a:xfrm>
            <a:prstGeom prst="rect">
              <a:avLst/>
            </a:prstGeom>
          </p:spPr>
        </p:pic>
        <p:pic>
          <p:nvPicPr>
            <p:cNvPr id="10" name="Picture 9" descr="Graphical user interface, application, Word, PowerPoint&#10;&#10;Description automatically generated">
              <a:extLst>
                <a:ext uri="{FF2B5EF4-FFF2-40B4-BE49-F238E27FC236}">
                  <a16:creationId xmlns:a16="http://schemas.microsoft.com/office/drawing/2014/main" id="{0ABA7C1E-5D23-477F-80DB-E34B26F35683}"/>
                </a:ext>
              </a:extLst>
            </p:cNvPr>
            <p:cNvPicPr>
              <a:picLocks noChangeAspect="1"/>
            </p:cNvPicPr>
            <p:nvPr/>
          </p:nvPicPr>
          <p:blipFill rotWithShape="1">
            <a:blip r:embed="rId4" cstate="screen">
              <a:extLst>
                <a:ext uri="{28A0092B-C50C-407E-A947-70E740481C1C}">
                  <a14:useLocalDpi xmlns:a14="http://schemas.microsoft.com/office/drawing/2010/main" val="0"/>
                </a:ext>
              </a:extLst>
            </a:blip>
            <a:srcRect/>
            <a:stretch/>
          </p:blipFill>
          <p:spPr>
            <a:xfrm>
              <a:off x="-62437" y="9818059"/>
              <a:ext cx="248802" cy="735641"/>
            </a:xfrm>
            <a:prstGeom prst="rect">
              <a:avLst/>
            </a:prstGeom>
          </p:spPr>
        </p:pic>
      </p:grpSp>
      <p:sp>
        <p:nvSpPr>
          <p:cNvPr id="11" name="Title 6">
            <a:extLst>
              <a:ext uri="{FF2B5EF4-FFF2-40B4-BE49-F238E27FC236}">
                <a16:creationId xmlns:a16="http://schemas.microsoft.com/office/drawing/2014/main" id="{04D23F5F-8502-4B5B-8515-9A8426ABC5B7}"/>
              </a:ext>
            </a:extLst>
          </p:cNvPr>
          <p:cNvSpPr txBox="1">
            <a:spLocks/>
          </p:cNvSpPr>
          <p:nvPr/>
        </p:nvSpPr>
        <p:spPr>
          <a:xfrm>
            <a:off x="11658600" y="419099"/>
            <a:ext cx="6144631" cy="1015663"/>
          </a:xfrm>
          <a:prstGeom prst="rect">
            <a:avLst/>
          </a:prstGeom>
          <a:noFill/>
          <a:ln>
            <a:noFill/>
            <a:prstDash/>
          </a:ln>
          <a:effectLst/>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spcBef>
                <a:spcPts val="0"/>
              </a:spcBef>
              <a:defRPr/>
            </a:pPr>
            <a:r>
              <a:rPr lang="en-AU" sz="6000">
                <a:solidFill>
                  <a:schemeClr val="bg1"/>
                </a:solidFill>
                <a:latin typeface="Avenir LT Std 65 Medium" panose="020B0803020203020204" pitchFamily="34" charset="0"/>
                <a:ea typeface="+mn-ea"/>
                <a:cs typeface="+mn-cs"/>
              </a:rPr>
              <a:t>Royal Kingfisher</a:t>
            </a:r>
            <a:endParaRPr lang="en-AU" sz="6000" dirty="0">
              <a:solidFill>
                <a:schemeClr val="bg1"/>
              </a:solidFill>
              <a:latin typeface="Avenir LT Std 65 Medium" panose="020B0803020203020204" pitchFamily="34" charset="0"/>
              <a:ea typeface="+mn-ea"/>
              <a:cs typeface="+mn-cs"/>
            </a:endParaRPr>
          </a:p>
        </p:txBody>
      </p:sp>
      <p:sp>
        <p:nvSpPr>
          <p:cNvPr id="3" name="TextBox 2">
            <a:extLst>
              <a:ext uri="{FF2B5EF4-FFF2-40B4-BE49-F238E27FC236}">
                <a16:creationId xmlns:a16="http://schemas.microsoft.com/office/drawing/2014/main" id="{5B3068FD-D628-46CA-A478-C185400BE36A}"/>
              </a:ext>
            </a:extLst>
          </p:cNvPr>
          <p:cNvSpPr txBox="1"/>
          <p:nvPr/>
        </p:nvSpPr>
        <p:spPr>
          <a:xfrm>
            <a:off x="10668000" y="480486"/>
            <a:ext cx="7135231" cy="1384995"/>
          </a:xfrm>
          <a:prstGeom prst="rect">
            <a:avLst/>
          </a:prstGeom>
          <a:noFill/>
        </p:spPr>
        <p:txBody>
          <a:bodyPr wrap="square" rtlCol="0">
            <a:spAutoFit/>
          </a:bodyPr>
          <a:lstStyle/>
          <a:p>
            <a:pPr algn="r"/>
            <a:r>
              <a:rPr lang="en-AU" sz="2800" dirty="0">
                <a:solidFill>
                  <a:schemeClr val="bg1"/>
                </a:solidFill>
                <a:latin typeface="Avenir LT Std 45 Book" panose="020B0502020203020204" pitchFamily="34" charset="0"/>
              </a:rPr>
              <a:t>What’s that flash of blue in the sky?</a:t>
            </a:r>
          </a:p>
          <a:p>
            <a:pPr algn="r"/>
            <a:r>
              <a:rPr lang="en-AU" sz="2800" dirty="0">
                <a:solidFill>
                  <a:schemeClr val="bg1"/>
                </a:solidFill>
                <a:latin typeface="Avenir LT Std 45 Book" panose="020B0502020203020204" pitchFamily="34" charset="0"/>
              </a:rPr>
              <a:t>It’s me, the Collared Kingfisher, hunting for crabs, fish, frogs and insects.</a:t>
            </a:r>
          </a:p>
        </p:txBody>
      </p:sp>
      <p:sp>
        <p:nvSpPr>
          <p:cNvPr id="12" name="TextBox 11">
            <a:extLst>
              <a:ext uri="{FF2B5EF4-FFF2-40B4-BE49-F238E27FC236}">
                <a16:creationId xmlns:a16="http://schemas.microsoft.com/office/drawing/2014/main" id="{DC131195-50D6-4099-8B9F-8BFF2185E047}"/>
              </a:ext>
            </a:extLst>
          </p:cNvPr>
          <p:cNvSpPr txBox="1"/>
          <p:nvPr/>
        </p:nvSpPr>
        <p:spPr>
          <a:xfrm>
            <a:off x="11430000" y="2095500"/>
            <a:ext cx="6373231" cy="2677656"/>
          </a:xfrm>
          <a:prstGeom prst="rect">
            <a:avLst/>
          </a:prstGeom>
          <a:noFill/>
        </p:spPr>
        <p:txBody>
          <a:bodyPr wrap="square">
            <a:spAutoFit/>
          </a:bodyPr>
          <a:lstStyle/>
          <a:p>
            <a:pPr algn="r"/>
            <a:r>
              <a:rPr lang="en-AU" sz="2800" dirty="0">
                <a:solidFill>
                  <a:schemeClr val="bg1"/>
                </a:solidFill>
                <a:latin typeface="Avenir LT Std 45 Book" panose="020B0502020203020204" pitchFamily="34" charset="0"/>
              </a:rPr>
              <a:t>I live in the hollows of trees and  termite mounds, and in burrows in the banks of rivers.</a:t>
            </a:r>
          </a:p>
          <a:p>
            <a:pPr algn="r"/>
            <a:r>
              <a:rPr lang="en-AU" sz="2800" dirty="0">
                <a:solidFill>
                  <a:schemeClr val="bg1"/>
                </a:solidFill>
                <a:latin typeface="Avenir LT Std 45 Book" panose="020B0502020203020204" pitchFamily="34" charset="0"/>
              </a:rPr>
              <a:t> </a:t>
            </a:r>
          </a:p>
          <a:p>
            <a:pPr algn="r"/>
            <a:r>
              <a:rPr lang="en-AU" sz="2800" dirty="0">
                <a:solidFill>
                  <a:schemeClr val="bg1"/>
                </a:solidFill>
                <a:latin typeface="Avenir LT Std 45 Book" panose="020B0502020203020204" pitchFamily="34" charset="0"/>
              </a:rPr>
              <a:t>The mangroves and tropical forests are my home.</a:t>
            </a:r>
          </a:p>
        </p:txBody>
      </p:sp>
      <p:pic>
        <p:nvPicPr>
          <p:cNvPr id="6" name="Picture 5" descr="A photo of a mangrove kingfisher sitting on a branch with a crab in its mouth. It has bright blue wings and a bright blue tail and a bright blue head. It has a white neck and a white belly.">
            <a:extLst>
              <a:ext uri="{FF2B5EF4-FFF2-40B4-BE49-F238E27FC236}">
                <a16:creationId xmlns:a16="http://schemas.microsoft.com/office/drawing/2014/main" id="{46AF2C8D-018B-4F81-8E58-16DDDD0BDF2D}"/>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77800" y="-38100"/>
            <a:ext cx="18135600" cy="10591800"/>
          </a:xfrm>
          <a:prstGeom prst="rect">
            <a:avLst/>
          </a:prstGeom>
        </p:spPr>
      </p:pic>
      <p:sp>
        <p:nvSpPr>
          <p:cNvPr id="7" name="Title 6">
            <a:extLst>
              <a:ext uri="{FF2B5EF4-FFF2-40B4-BE49-F238E27FC236}">
                <a16:creationId xmlns:a16="http://schemas.microsoft.com/office/drawing/2014/main" id="{56BEF763-5285-4780-8AF7-91A9DEF9B9EE}"/>
              </a:ext>
              <a:ext uri="{C183D7F6-B498-43B3-948B-1728B52AA6E4}">
                <adec:decorative xmlns:adec="http://schemas.microsoft.com/office/drawing/2017/decorative" val="1"/>
              </a:ext>
            </a:extLst>
          </p:cNvPr>
          <p:cNvSpPr txBox="1">
            <a:spLocks noGrp="1"/>
          </p:cNvSpPr>
          <p:nvPr>
            <p:ph type="title" idx="4294967295"/>
          </p:nvPr>
        </p:nvSpPr>
        <p:spPr>
          <a:xfrm>
            <a:off x="914400" y="572987"/>
            <a:ext cx="4134465" cy="1938992"/>
          </a:xfrm>
          <a:prstGeom prst="rect">
            <a:avLst/>
          </a:prstGeom>
          <a:noFill/>
          <a:ln>
            <a:noFill/>
            <a:prstDash/>
          </a:ln>
          <a:effectLst/>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AU" sz="6000" b="0" i="0" u="none" strike="noStrike" kern="1200" cap="none" spc="0" normalizeH="0" baseline="0" noProof="0" dirty="0">
                <a:ln>
                  <a:noFill/>
                </a:ln>
                <a:solidFill>
                  <a:schemeClr val="bg1"/>
                </a:solidFill>
                <a:effectLst/>
                <a:uLnTx/>
                <a:uFillTx/>
                <a:latin typeface="Avenir LT Std 65 Medium" panose="020B0803020203020204" pitchFamily="34" charset="0"/>
                <a:ea typeface="+mn-ea"/>
                <a:cs typeface="+mn-cs"/>
              </a:rPr>
              <a:t>Collared</a:t>
            </a:r>
            <a:br>
              <a:rPr kumimoji="0" lang="en-AU" sz="6000" b="0" i="0" u="none" strike="noStrike" kern="1200" cap="none" spc="0" normalizeH="0" baseline="0" noProof="0" dirty="0">
                <a:ln>
                  <a:noFill/>
                </a:ln>
                <a:solidFill>
                  <a:schemeClr val="bg1"/>
                </a:solidFill>
                <a:effectLst/>
                <a:uLnTx/>
                <a:uFillTx/>
                <a:latin typeface="Avenir LT Std 65 Medium" panose="020B0803020203020204" pitchFamily="34" charset="0"/>
                <a:ea typeface="+mn-ea"/>
                <a:cs typeface="+mn-cs"/>
              </a:rPr>
            </a:br>
            <a:r>
              <a:rPr kumimoji="0" lang="en-AU" sz="6000" b="0" i="0" u="none" strike="noStrike" kern="1200" cap="none" spc="0" normalizeH="0" baseline="0" noProof="0" dirty="0">
                <a:ln>
                  <a:noFill/>
                </a:ln>
                <a:solidFill>
                  <a:schemeClr val="bg1"/>
                </a:solidFill>
                <a:effectLst/>
                <a:uLnTx/>
                <a:uFillTx/>
                <a:latin typeface="Avenir LT Std 65 Medium" panose="020B0803020203020204" pitchFamily="34" charset="0"/>
                <a:ea typeface="+mn-ea"/>
                <a:cs typeface="+mn-cs"/>
              </a:rPr>
              <a:t> Kingfisher</a:t>
            </a:r>
          </a:p>
        </p:txBody>
      </p:sp>
      <p:sp>
        <p:nvSpPr>
          <p:cNvPr id="13" name="TextBox 12">
            <a:extLst>
              <a:ext uri="{FF2B5EF4-FFF2-40B4-BE49-F238E27FC236}">
                <a16:creationId xmlns:a16="http://schemas.microsoft.com/office/drawing/2014/main" id="{4FD51565-0858-413F-8C48-9FCC459ADE67}"/>
              </a:ext>
              <a:ext uri="{C183D7F6-B498-43B3-948B-1728B52AA6E4}">
                <adec:decorative xmlns:adec="http://schemas.microsoft.com/office/drawing/2017/decorative" val="1"/>
              </a:ext>
            </a:extLst>
          </p:cNvPr>
          <p:cNvSpPr txBox="1"/>
          <p:nvPr/>
        </p:nvSpPr>
        <p:spPr>
          <a:xfrm>
            <a:off x="10820400" y="632886"/>
            <a:ext cx="7135231" cy="1384995"/>
          </a:xfrm>
          <a:prstGeom prst="rect">
            <a:avLst/>
          </a:prstGeom>
          <a:noFill/>
        </p:spPr>
        <p:txBody>
          <a:bodyPr wrap="square" rtlCol="0">
            <a:spAutoFit/>
          </a:bodyPr>
          <a:lstStyle/>
          <a:p>
            <a:pPr algn="r"/>
            <a:r>
              <a:rPr lang="en-AU" sz="2800" dirty="0">
                <a:solidFill>
                  <a:schemeClr val="bg1"/>
                </a:solidFill>
                <a:latin typeface="Avenir LT Std 45 Book" panose="020B0502020203020204" pitchFamily="34" charset="0"/>
              </a:rPr>
              <a:t>What’s that flash of blue in the sky?</a:t>
            </a:r>
          </a:p>
          <a:p>
            <a:pPr algn="r"/>
            <a:r>
              <a:rPr lang="en-AU" sz="2800" dirty="0">
                <a:solidFill>
                  <a:schemeClr val="bg1"/>
                </a:solidFill>
                <a:latin typeface="Avenir LT Std 45 Book" panose="020B0502020203020204" pitchFamily="34" charset="0"/>
              </a:rPr>
              <a:t>It’s me, the Collared Kingfisher, hunting for crabs, fish, frogs and insects.</a:t>
            </a:r>
          </a:p>
        </p:txBody>
      </p:sp>
      <p:sp>
        <p:nvSpPr>
          <p:cNvPr id="14" name="TextBox 13">
            <a:extLst>
              <a:ext uri="{FF2B5EF4-FFF2-40B4-BE49-F238E27FC236}">
                <a16:creationId xmlns:a16="http://schemas.microsoft.com/office/drawing/2014/main" id="{5462222B-4DEE-45CC-A68F-8A76C46C6C9B}"/>
              </a:ext>
              <a:ext uri="{C183D7F6-B498-43B3-948B-1728B52AA6E4}">
                <adec:decorative xmlns:adec="http://schemas.microsoft.com/office/drawing/2017/decorative" val="1"/>
              </a:ext>
            </a:extLst>
          </p:cNvPr>
          <p:cNvSpPr txBox="1"/>
          <p:nvPr/>
        </p:nvSpPr>
        <p:spPr>
          <a:xfrm>
            <a:off x="11582400" y="2247900"/>
            <a:ext cx="6373231" cy="2677656"/>
          </a:xfrm>
          <a:prstGeom prst="rect">
            <a:avLst/>
          </a:prstGeom>
          <a:noFill/>
        </p:spPr>
        <p:txBody>
          <a:bodyPr wrap="square">
            <a:spAutoFit/>
          </a:bodyPr>
          <a:lstStyle/>
          <a:p>
            <a:pPr algn="r"/>
            <a:r>
              <a:rPr lang="en-AU" sz="2800" dirty="0">
                <a:solidFill>
                  <a:schemeClr val="bg1"/>
                </a:solidFill>
                <a:latin typeface="Avenir LT Std 45 Book" panose="020B0502020203020204" pitchFamily="34" charset="0"/>
              </a:rPr>
              <a:t>I live in the hollows of trees and  termite mounds, and in burrows in the banks of rivers.</a:t>
            </a:r>
          </a:p>
          <a:p>
            <a:pPr algn="r"/>
            <a:r>
              <a:rPr lang="en-AU" sz="2800" dirty="0">
                <a:solidFill>
                  <a:schemeClr val="bg1"/>
                </a:solidFill>
                <a:latin typeface="Avenir LT Std 45 Book" panose="020B0502020203020204" pitchFamily="34" charset="0"/>
              </a:rPr>
              <a:t> </a:t>
            </a:r>
          </a:p>
          <a:p>
            <a:pPr algn="r"/>
            <a:r>
              <a:rPr lang="en-AU" sz="2800" dirty="0">
                <a:solidFill>
                  <a:schemeClr val="bg1"/>
                </a:solidFill>
                <a:latin typeface="Avenir LT Std 45 Book" panose="020B0502020203020204" pitchFamily="34" charset="0"/>
              </a:rPr>
              <a:t>The mangroves and tropical forests are my home.</a:t>
            </a:r>
          </a:p>
        </p:txBody>
      </p:sp>
    </p:spTree>
    <p:extLst>
      <p:ext uri="{BB962C8B-B14F-4D97-AF65-F5344CB8AC3E}">
        <p14:creationId xmlns:p14="http://schemas.microsoft.com/office/powerpoint/2010/main" val="26068487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527EAD33-0573-4F90-824D-8271B13B3D24}"/>
              </a:ext>
              <a:ext uri="{C183D7F6-B498-43B3-948B-1728B52AA6E4}">
                <adec:decorative xmlns:adec="http://schemas.microsoft.com/office/drawing/2017/decorative" val="1"/>
              </a:ext>
            </a:extLst>
          </p:cNvPr>
          <p:cNvGrpSpPr/>
          <p:nvPr/>
        </p:nvGrpSpPr>
        <p:grpSpPr>
          <a:xfrm>
            <a:off x="-62437" y="-38100"/>
            <a:ext cx="248802" cy="10591800"/>
            <a:chOff x="-62437" y="-38100"/>
            <a:chExt cx="248802" cy="10591800"/>
          </a:xfrm>
        </p:grpSpPr>
        <p:pic>
          <p:nvPicPr>
            <p:cNvPr id="9" name="Picture 8" descr="Graphical user interface, application, Word, PowerPoint&#10;&#10;Description automatically generated">
              <a:extLst>
                <a:ext uri="{FF2B5EF4-FFF2-40B4-BE49-F238E27FC236}">
                  <a16:creationId xmlns:a16="http://schemas.microsoft.com/office/drawing/2014/main" id="{34AEC51A-C914-4889-A3EB-1647E868A207}"/>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0" y="-38100"/>
              <a:ext cx="186365" cy="10058400"/>
            </a:xfrm>
            <a:prstGeom prst="rect">
              <a:avLst/>
            </a:prstGeom>
          </p:spPr>
        </p:pic>
        <p:pic>
          <p:nvPicPr>
            <p:cNvPr id="10" name="Picture 9" descr="Graphical user interface, application, Word, PowerPoint&#10;&#10;Description automatically generated">
              <a:extLst>
                <a:ext uri="{FF2B5EF4-FFF2-40B4-BE49-F238E27FC236}">
                  <a16:creationId xmlns:a16="http://schemas.microsoft.com/office/drawing/2014/main" id="{0ABA7C1E-5D23-477F-80DB-E34B26F35683}"/>
                </a:ext>
              </a:extLst>
            </p:cNvPr>
            <p:cNvPicPr>
              <a:picLocks noChangeAspect="1"/>
            </p:cNvPicPr>
            <p:nvPr/>
          </p:nvPicPr>
          <p:blipFill rotWithShape="1">
            <a:blip r:embed="rId4" cstate="screen">
              <a:extLst>
                <a:ext uri="{28A0092B-C50C-407E-A947-70E740481C1C}">
                  <a14:useLocalDpi xmlns:a14="http://schemas.microsoft.com/office/drawing/2010/main" val="0"/>
                </a:ext>
              </a:extLst>
            </a:blip>
            <a:srcRect/>
            <a:stretch/>
          </p:blipFill>
          <p:spPr>
            <a:xfrm>
              <a:off x="-62437" y="9818059"/>
              <a:ext cx="248802" cy="735641"/>
            </a:xfrm>
            <a:prstGeom prst="rect">
              <a:avLst/>
            </a:prstGeom>
          </p:spPr>
        </p:pic>
      </p:grpSp>
      <p:sp>
        <p:nvSpPr>
          <p:cNvPr id="6" name="Title 5">
            <a:extLst>
              <a:ext uri="{FF2B5EF4-FFF2-40B4-BE49-F238E27FC236}">
                <a16:creationId xmlns:a16="http://schemas.microsoft.com/office/drawing/2014/main" id="{042C91BE-C95E-4468-91EB-3C27BCF3FA0E}"/>
              </a:ext>
            </a:extLst>
          </p:cNvPr>
          <p:cNvSpPr txBox="1">
            <a:spLocks noGrp="1"/>
          </p:cNvSpPr>
          <p:nvPr>
            <p:ph type="title" idx="4294967295"/>
          </p:nvPr>
        </p:nvSpPr>
        <p:spPr>
          <a:xfrm>
            <a:off x="11125200" y="419100"/>
            <a:ext cx="6699270" cy="1015663"/>
          </a:xfrm>
          <a:prstGeom prst="rect">
            <a:avLst/>
          </a:prstGeom>
          <a:noFill/>
          <a:ln>
            <a:noFill/>
            <a:prstDash/>
          </a:ln>
          <a:effectLst/>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6000" b="0" i="0" u="none" strike="noStrike" kern="1200" cap="none" spc="0" normalizeH="0" baseline="0" noProof="0" dirty="0">
                <a:ln>
                  <a:noFill/>
                </a:ln>
                <a:solidFill>
                  <a:schemeClr val="bg1"/>
                </a:solidFill>
                <a:effectLst/>
                <a:uLnTx/>
                <a:uFillTx/>
                <a:latin typeface="Avenir LT Std 65 Medium" panose="020B0803020203020204" pitchFamily="34" charset="0"/>
                <a:ea typeface="+mn-ea"/>
                <a:cs typeface="+mn-cs"/>
              </a:rPr>
              <a:t>Pacific Black Duck</a:t>
            </a:r>
          </a:p>
        </p:txBody>
      </p:sp>
      <p:sp>
        <p:nvSpPr>
          <p:cNvPr id="3" name="TextBox 2">
            <a:extLst>
              <a:ext uri="{FF2B5EF4-FFF2-40B4-BE49-F238E27FC236}">
                <a16:creationId xmlns:a16="http://schemas.microsoft.com/office/drawing/2014/main" id="{8F0E3CEC-1AB3-4020-97EC-1D3CD80116CB}"/>
              </a:ext>
            </a:extLst>
          </p:cNvPr>
          <p:cNvSpPr txBox="1"/>
          <p:nvPr/>
        </p:nvSpPr>
        <p:spPr>
          <a:xfrm rot="20958616">
            <a:off x="848826" y="784974"/>
            <a:ext cx="4263717" cy="3231654"/>
          </a:xfrm>
          <a:prstGeom prst="rect">
            <a:avLst/>
          </a:prstGeom>
          <a:noFill/>
        </p:spPr>
        <p:txBody>
          <a:bodyPr wrap="square" rtlCol="0">
            <a:spAutoFit/>
          </a:bodyPr>
          <a:lstStyle/>
          <a:p>
            <a:pPr algn="ctr"/>
            <a:r>
              <a:rPr lang="en-AU" sz="4400" dirty="0">
                <a:solidFill>
                  <a:schemeClr val="bg1"/>
                </a:solidFill>
                <a:latin typeface="Avenir LT Std 45 Book" panose="020B0502020203020204" pitchFamily="34" charset="0"/>
              </a:rPr>
              <a:t>Hello, from your local neighbourhood duck!</a:t>
            </a:r>
          </a:p>
          <a:p>
            <a:pPr algn="ctr"/>
            <a:endParaRPr lang="en-AU" sz="2800" dirty="0"/>
          </a:p>
        </p:txBody>
      </p:sp>
      <p:sp>
        <p:nvSpPr>
          <p:cNvPr id="2" name="TextBox 1">
            <a:extLst>
              <a:ext uri="{FF2B5EF4-FFF2-40B4-BE49-F238E27FC236}">
                <a16:creationId xmlns:a16="http://schemas.microsoft.com/office/drawing/2014/main" id="{C6409CB8-E2FF-441C-ACA2-18E4968FB8C2}"/>
              </a:ext>
            </a:extLst>
          </p:cNvPr>
          <p:cNvSpPr txBox="1"/>
          <p:nvPr/>
        </p:nvSpPr>
        <p:spPr>
          <a:xfrm>
            <a:off x="11076633" y="1915020"/>
            <a:ext cx="6443037" cy="4339650"/>
          </a:xfrm>
          <a:prstGeom prst="rect">
            <a:avLst/>
          </a:prstGeom>
          <a:noFill/>
        </p:spPr>
        <p:txBody>
          <a:bodyPr wrap="square" rtlCol="0">
            <a:spAutoFit/>
          </a:bodyPr>
          <a:lstStyle/>
          <a:p>
            <a:r>
              <a:rPr lang="en-AU" sz="3200" dirty="0">
                <a:solidFill>
                  <a:schemeClr val="bg1"/>
                </a:solidFill>
                <a:latin typeface="Avenir LT Std 45 Book" panose="020B0502020203020204" pitchFamily="34" charset="0"/>
              </a:rPr>
              <a:t>You probably see me at your local creek, lakes, ponds and mudflats, and that’s because I can be found all over Australia.</a:t>
            </a:r>
          </a:p>
          <a:p>
            <a:endParaRPr lang="en-AU" sz="2000" dirty="0">
              <a:solidFill>
                <a:schemeClr val="bg1"/>
              </a:solidFill>
              <a:latin typeface="Avenir LT Std 45 Book" panose="020B0502020203020204" pitchFamily="34" charset="0"/>
            </a:endParaRPr>
          </a:p>
          <a:p>
            <a:r>
              <a:rPr lang="en-AU" sz="3200" dirty="0">
                <a:solidFill>
                  <a:schemeClr val="bg1"/>
                </a:solidFill>
                <a:latin typeface="Avenir LT Std 45 Book" panose="020B0502020203020204" pitchFamily="34" charset="0"/>
              </a:rPr>
              <a:t>I eat seeds, crabs, insects and some clams, but bread  actually makes me very sick, so please don’t feed me it.</a:t>
            </a:r>
          </a:p>
        </p:txBody>
      </p:sp>
      <p:pic>
        <p:nvPicPr>
          <p:cNvPr id="5" name="Picture 4" descr="A photo of a pacific black duck and its 8 ducklings. The mother duck has light brown and dark brown feathers all over its body with cream coloured stripes on its face and dark red eyes. It has a black beak. The ducklings have yellow faces with black outlining their eyes and a brown fluffy body.">
            <a:extLst>
              <a:ext uri="{FF2B5EF4-FFF2-40B4-BE49-F238E27FC236}">
                <a16:creationId xmlns:a16="http://schemas.microsoft.com/office/drawing/2014/main" id="{D495712F-8D77-4F7F-BE70-215EF6DE1131}"/>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86364" y="0"/>
            <a:ext cx="18101635" cy="10553700"/>
          </a:xfrm>
          <a:prstGeom prst="rect">
            <a:avLst/>
          </a:prstGeom>
        </p:spPr>
      </p:pic>
      <p:sp>
        <p:nvSpPr>
          <p:cNvPr id="7" name="Title 5">
            <a:extLst>
              <a:ext uri="{FF2B5EF4-FFF2-40B4-BE49-F238E27FC236}">
                <a16:creationId xmlns:a16="http://schemas.microsoft.com/office/drawing/2014/main" id="{670A6FCA-AB9F-4A60-AE20-AA76F85158AE}"/>
              </a:ext>
              <a:ext uri="{C183D7F6-B498-43B3-948B-1728B52AA6E4}">
                <adec:decorative xmlns:adec="http://schemas.microsoft.com/office/drawing/2017/decorative" val="1"/>
              </a:ext>
            </a:extLst>
          </p:cNvPr>
          <p:cNvSpPr txBox="1">
            <a:spLocks/>
          </p:cNvSpPr>
          <p:nvPr/>
        </p:nvSpPr>
        <p:spPr>
          <a:xfrm>
            <a:off x="10820400" y="470231"/>
            <a:ext cx="6699270" cy="1015663"/>
          </a:xfrm>
          <a:prstGeom prst="rect">
            <a:avLst/>
          </a:prstGeom>
          <a:noFill/>
          <a:ln>
            <a:noFill/>
            <a:prstDash/>
          </a:ln>
          <a:effectLst/>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spcBef>
                <a:spcPts val="0"/>
              </a:spcBef>
              <a:defRPr/>
            </a:pPr>
            <a:r>
              <a:rPr lang="en-AU" sz="6000" dirty="0">
                <a:solidFill>
                  <a:schemeClr val="bg1"/>
                </a:solidFill>
                <a:latin typeface="Avenir LT Std 65 Medium" panose="020B0803020203020204" pitchFamily="34" charset="0"/>
                <a:ea typeface="+mn-ea"/>
                <a:cs typeface="+mn-cs"/>
              </a:rPr>
              <a:t>Pacific Black Duck</a:t>
            </a:r>
          </a:p>
        </p:txBody>
      </p:sp>
      <p:sp>
        <p:nvSpPr>
          <p:cNvPr id="11" name="TextBox 10">
            <a:extLst>
              <a:ext uri="{FF2B5EF4-FFF2-40B4-BE49-F238E27FC236}">
                <a16:creationId xmlns:a16="http://schemas.microsoft.com/office/drawing/2014/main" id="{DA7A1B2B-7810-4C0C-BAA6-13CB92884A1B}"/>
              </a:ext>
              <a:ext uri="{C183D7F6-B498-43B3-948B-1728B52AA6E4}">
                <adec:decorative xmlns:adec="http://schemas.microsoft.com/office/drawing/2017/decorative" val="1"/>
              </a:ext>
            </a:extLst>
          </p:cNvPr>
          <p:cNvSpPr txBox="1"/>
          <p:nvPr/>
        </p:nvSpPr>
        <p:spPr>
          <a:xfrm rot="20958616">
            <a:off x="1001226" y="937374"/>
            <a:ext cx="4263717" cy="3231654"/>
          </a:xfrm>
          <a:prstGeom prst="rect">
            <a:avLst/>
          </a:prstGeom>
          <a:noFill/>
        </p:spPr>
        <p:txBody>
          <a:bodyPr wrap="square" rtlCol="0">
            <a:spAutoFit/>
          </a:bodyPr>
          <a:lstStyle/>
          <a:p>
            <a:pPr algn="ctr"/>
            <a:r>
              <a:rPr lang="en-AU" sz="4400" dirty="0">
                <a:solidFill>
                  <a:schemeClr val="bg1"/>
                </a:solidFill>
                <a:latin typeface="Avenir LT Std 45 Book" panose="020B0502020203020204" pitchFamily="34" charset="0"/>
              </a:rPr>
              <a:t>Hello, from your local neighbourhood duck!</a:t>
            </a:r>
          </a:p>
          <a:p>
            <a:pPr algn="ctr"/>
            <a:endParaRPr lang="en-AU" sz="2800" dirty="0"/>
          </a:p>
        </p:txBody>
      </p:sp>
      <p:sp>
        <p:nvSpPr>
          <p:cNvPr id="12" name="TextBox 11">
            <a:extLst>
              <a:ext uri="{FF2B5EF4-FFF2-40B4-BE49-F238E27FC236}">
                <a16:creationId xmlns:a16="http://schemas.microsoft.com/office/drawing/2014/main" id="{401C76F4-880A-4EB2-A097-433FDF00AE44}"/>
              </a:ext>
              <a:ext uri="{C183D7F6-B498-43B3-948B-1728B52AA6E4}">
                <adec:decorative xmlns:adec="http://schemas.microsoft.com/office/drawing/2017/decorative" val="1"/>
              </a:ext>
            </a:extLst>
          </p:cNvPr>
          <p:cNvSpPr txBox="1"/>
          <p:nvPr/>
        </p:nvSpPr>
        <p:spPr>
          <a:xfrm>
            <a:off x="11229033" y="2067420"/>
            <a:ext cx="6443037" cy="4339650"/>
          </a:xfrm>
          <a:prstGeom prst="rect">
            <a:avLst/>
          </a:prstGeom>
          <a:noFill/>
        </p:spPr>
        <p:txBody>
          <a:bodyPr wrap="square" rtlCol="0">
            <a:spAutoFit/>
          </a:bodyPr>
          <a:lstStyle/>
          <a:p>
            <a:r>
              <a:rPr lang="en-AU" sz="3200" dirty="0">
                <a:solidFill>
                  <a:schemeClr val="bg1"/>
                </a:solidFill>
                <a:latin typeface="Avenir LT Std 45 Book" panose="020B0502020203020204" pitchFamily="34" charset="0"/>
              </a:rPr>
              <a:t>You probably see me at your local creek, lakes, ponds and mudflats, and that’s because I can be found all over Australia.</a:t>
            </a:r>
          </a:p>
          <a:p>
            <a:endParaRPr lang="en-AU" sz="2000" dirty="0">
              <a:solidFill>
                <a:schemeClr val="bg1"/>
              </a:solidFill>
              <a:latin typeface="Avenir LT Std 45 Book" panose="020B0502020203020204" pitchFamily="34" charset="0"/>
            </a:endParaRPr>
          </a:p>
          <a:p>
            <a:r>
              <a:rPr lang="en-AU" sz="3200" dirty="0">
                <a:solidFill>
                  <a:schemeClr val="bg1"/>
                </a:solidFill>
                <a:latin typeface="Avenir LT Std 45 Book" panose="020B0502020203020204" pitchFamily="34" charset="0"/>
              </a:rPr>
              <a:t>I eat seeds, crabs, insects and some clams, but bread  actually makes me very sick, so please don’t feed me it.</a:t>
            </a:r>
          </a:p>
        </p:txBody>
      </p:sp>
    </p:spTree>
    <p:extLst>
      <p:ext uri="{BB962C8B-B14F-4D97-AF65-F5344CB8AC3E}">
        <p14:creationId xmlns:p14="http://schemas.microsoft.com/office/powerpoint/2010/main" val="6609108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527EAD33-0573-4F90-824D-8271B13B3D24}"/>
              </a:ext>
              <a:ext uri="{C183D7F6-B498-43B3-948B-1728B52AA6E4}">
                <adec:decorative xmlns:adec="http://schemas.microsoft.com/office/drawing/2017/decorative" val="1"/>
              </a:ext>
            </a:extLst>
          </p:cNvPr>
          <p:cNvGrpSpPr/>
          <p:nvPr/>
        </p:nvGrpSpPr>
        <p:grpSpPr>
          <a:xfrm>
            <a:off x="-62437" y="-38100"/>
            <a:ext cx="248802" cy="10591800"/>
            <a:chOff x="-62437" y="-38100"/>
            <a:chExt cx="248802" cy="10591800"/>
          </a:xfrm>
        </p:grpSpPr>
        <p:pic>
          <p:nvPicPr>
            <p:cNvPr id="9" name="Picture 8" descr="Graphical user interface, application, Word, PowerPoint&#10;&#10;Description automatically generated">
              <a:extLst>
                <a:ext uri="{FF2B5EF4-FFF2-40B4-BE49-F238E27FC236}">
                  <a16:creationId xmlns:a16="http://schemas.microsoft.com/office/drawing/2014/main" id="{34AEC51A-C914-4889-A3EB-1647E868A207}"/>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0" y="-38100"/>
              <a:ext cx="186365" cy="10058400"/>
            </a:xfrm>
            <a:prstGeom prst="rect">
              <a:avLst/>
            </a:prstGeom>
          </p:spPr>
        </p:pic>
        <p:pic>
          <p:nvPicPr>
            <p:cNvPr id="10" name="Picture 9" descr="Graphical user interface, application, Word, PowerPoint&#10;&#10;Description automatically generated">
              <a:extLst>
                <a:ext uri="{FF2B5EF4-FFF2-40B4-BE49-F238E27FC236}">
                  <a16:creationId xmlns:a16="http://schemas.microsoft.com/office/drawing/2014/main" id="{0ABA7C1E-5D23-477F-80DB-E34B26F35683}"/>
                </a:ext>
              </a:extLst>
            </p:cNvPr>
            <p:cNvPicPr>
              <a:picLocks noChangeAspect="1"/>
            </p:cNvPicPr>
            <p:nvPr/>
          </p:nvPicPr>
          <p:blipFill rotWithShape="1">
            <a:blip r:embed="rId4" cstate="screen">
              <a:extLst>
                <a:ext uri="{28A0092B-C50C-407E-A947-70E740481C1C}">
                  <a14:useLocalDpi xmlns:a14="http://schemas.microsoft.com/office/drawing/2010/main" val="0"/>
                </a:ext>
              </a:extLst>
            </a:blip>
            <a:srcRect/>
            <a:stretch/>
          </p:blipFill>
          <p:spPr>
            <a:xfrm>
              <a:off x="-62437" y="9818059"/>
              <a:ext cx="248802" cy="735641"/>
            </a:xfrm>
            <a:prstGeom prst="rect">
              <a:avLst/>
            </a:prstGeom>
          </p:spPr>
        </p:pic>
      </p:grpSp>
      <p:sp>
        <p:nvSpPr>
          <p:cNvPr id="7" name="Title 5">
            <a:extLst>
              <a:ext uri="{FF2B5EF4-FFF2-40B4-BE49-F238E27FC236}">
                <a16:creationId xmlns:a16="http://schemas.microsoft.com/office/drawing/2014/main" id="{C595BD60-B033-41F2-862C-034E43700379}"/>
              </a:ext>
            </a:extLst>
          </p:cNvPr>
          <p:cNvSpPr txBox="1">
            <a:spLocks/>
          </p:cNvSpPr>
          <p:nvPr/>
        </p:nvSpPr>
        <p:spPr>
          <a:xfrm>
            <a:off x="1066800" y="8764295"/>
            <a:ext cx="5955476" cy="1015663"/>
          </a:xfrm>
          <a:prstGeom prst="rect">
            <a:avLst/>
          </a:prstGeom>
          <a:noFill/>
          <a:ln>
            <a:noFill/>
            <a:prstDash/>
          </a:ln>
          <a:effectLst/>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spcBef>
                <a:spcPts val="0"/>
              </a:spcBef>
              <a:defRPr/>
            </a:pPr>
            <a:r>
              <a:rPr lang="en-AU" sz="6000">
                <a:solidFill>
                  <a:schemeClr val="bg1"/>
                </a:solidFill>
                <a:latin typeface="Avenir LT Std 65 Medium" panose="020B0803020203020204" pitchFamily="34" charset="0"/>
                <a:ea typeface="+mn-ea"/>
                <a:cs typeface="+mn-cs"/>
              </a:rPr>
              <a:t>Dusky Moorhen</a:t>
            </a:r>
            <a:endParaRPr lang="en-AU" sz="6000" dirty="0">
              <a:solidFill>
                <a:schemeClr val="bg1"/>
              </a:solidFill>
              <a:latin typeface="Avenir LT Std 65 Medium" panose="020B0803020203020204" pitchFamily="34" charset="0"/>
              <a:ea typeface="+mn-ea"/>
              <a:cs typeface="+mn-cs"/>
            </a:endParaRPr>
          </a:p>
        </p:txBody>
      </p:sp>
      <p:pic>
        <p:nvPicPr>
          <p:cNvPr id="5" name="Picture 4" descr="A photo of a dusky moorhen taking flight off the water. It has black feathers all over its body and a red stripe going down the front of its face. It also has a red beak but the tip is yellow. The feet are red from the knees to the toes.">
            <a:extLst>
              <a:ext uri="{FF2B5EF4-FFF2-40B4-BE49-F238E27FC236}">
                <a16:creationId xmlns:a16="http://schemas.microsoft.com/office/drawing/2014/main" id="{0FF716B9-E288-45C8-B442-9355A069B4CA}"/>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86365" y="1"/>
            <a:ext cx="18101635" cy="10553700"/>
          </a:xfrm>
          <a:prstGeom prst="rect">
            <a:avLst/>
          </a:prstGeom>
        </p:spPr>
      </p:pic>
      <p:sp>
        <p:nvSpPr>
          <p:cNvPr id="6" name="Title 5">
            <a:extLst>
              <a:ext uri="{FF2B5EF4-FFF2-40B4-BE49-F238E27FC236}">
                <a16:creationId xmlns:a16="http://schemas.microsoft.com/office/drawing/2014/main" id="{B43A30B4-4BF1-448E-9E50-B370ACCE15E4}"/>
              </a:ext>
              <a:ext uri="{C183D7F6-B498-43B3-948B-1728B52AA6E4}">
                <adec:decorative xmlns:adec="http://schemas.microsoft.com/office/drawing/2017/decorative" val="1"/>
              </a:ext>
            </a:extLst>
          </p:cNvPr>
          <p:cNvSpPr txBox="1">
            <a:spLocks noGrp="1"/>
          </p:cNvSpPr>
          <p:nvPr>
            <p:ph type="title" idx="4294967295"/>
          </p:nvPr>
        </p:nvSpPr>
        <p:spPr>
          <a:xfrm>
            <a:off x="1066800" y="8764296"/>
            <a:ext cx="5955476" cy="1015663"/>
          </a:xfrm>
          <a:prstGeom prst="rect">
            <a:avLst/>
          </a:prstGeom>
          <a:noFill/>
          <a:ln>
            <a:noFill/>
            <a:prstDash/>
          </a:ln>
          <a:effectLst/>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6000" b="0" i="0" u="none" strike="noStrike" kern="1200" cap="none" spc="0" normalizeH="0" baseline="0" noProof="0" dirty="0">
                <a:ln>
                  <a:noFill/>
                </a:ln>
                <a:solidFill>
                  <a:schemeClr val="bg1"/>
                </a:solidFill>
                <a:effectLst/>
                <a:uLnTx/>
                <a:uFillTx/>
                <a:latin typeface="Avenir LT Std 65 Medium" panose="020B0803020203020204" pitchFamily="34" charset="0"/>
                <a:ea typeface="+mn-ea"/>
                <a:cs typeface="+mn-cs"/>
              </a:rPr>
              <a:t>Dusky Moorhen</a:t>
            </a:r>
          </a:p>
        </p:txBody>
      </p:sp>
      <p:sp>
        <p:nvSpPr>
          <p:cNvPr id="2" name="TextBox 1">
            <a:extLst>
              <a:ext uri="{FF2B5EF4-FFF2-40B4-BE49-F238E27FC236}">
                <a16:creationId xmlns:a16="http://schemas.microsoft.com/office/drawing/2014/main" id="{9A2A1DA1-120C-41B5-B67C-086972281482}"/>
              </a:ext>
            </a:extLst>
          </p:cNvPr>
          <p:cNvSpPr txBox="1"/>
          <p:nvPr/>
        </p:nvSpPr>
        <p:spPr>
          <a:xfrm>
            <a:off x="838200" y="545141"/>
            <a:ext cx="6028072" cy="7478970"/>
          </a:xfrm>
          <a:prstGeom prst="rect">
            <a:avLst/>
          </a:prstGeom>
          <a:noFill/>
        </p:spPr>
        <p:txBody>
          <a:bodyPr wrap="square" rtlCol="0">
            <a:spAutoFit/>
          </a:bodyPr>
          <a:lstStyle/>
          <a:p>
            <a:pPr algn="ctr"/>
            <a:r>
              <a:rPr lang="en-AU" sz="3200" dirty="0">
                <a:solidFill>
                  <a:schemeClr val="bg1"/>
                </a:solidFill>
                <a:latin typeface="Avenir LT Std 45 Book" panose="020B0502020203020204" pitchFamily="34" charset="0"/>
              </a:rPr>
              <a:t>When I am calm, I am all black. But when I am alarmed, I will flick my tail up and down so you can see my white feathers!</a:t>
            </a:r>
          </a:p>
          <a:p>
            <a:pPr algn="ctr"/>
            <a:endParaRPr lang="en-AU" sz="3200" dirty="0">
              <a:solidFill>
                <a:schemeClr val="bg1"/>
              </a:solidFill>
              <a:latin typeface="Avenir LT Std 45 Book" panose="020B0502020203020204" pitchFamily="34" charset="0"/>
            </a:endParaRPr>
          </a:p>
          <a:p>
            <a:pPr algn="ctr"/>
            <a:r>
              <a:rPr lang="en-AU" sz="3200" dirty="0">
                <a:solidFill>
                  <a:schemeClr val="bg1"/>
                </a:solidFill>
                <a:latin typeface="Avenir LT Std 45 Book" panose="020B0502020203020204" pitchFamily="34" charset="0"/>
              </a:rPr>
              <a:t>I am not a duck, but a water hen, so I will not dive for food, but bob up and down in the water looking for it.</a:t>
            </a:r>
          </a:p>
          <a:p>
            <a:pPr algn="ctr"/>
            <a:endParaRPr lang="en-AU" sz="3200" dirty="0">
              <a:solidFill>
                <a:schemeClr val="bg1"/>
              </a:solidFill>
              <a:latin typeface="Avenir LT Std 45 Book" panose="020B0502020203020204" pitchFamily="34" charset="0"/>
            </a:endParaRPr>
          </a:p>
          <a:p>
            <a:pPr algn="ctr"/>
            <a:r>
              <a:rPr lang="en-AU" sz="3200" dirty="0">
                <a:solidFill>
                  <a:schemeClr val="bg1"/>
                </a:solidFill>
                <a:latin typeface="Avenir LT Std 45 Book" panose="020B0502020203020204" pitchFamily="34" charset="0"/>
              </a:rPr>
              <a:t>During breeding season, I will work with my neighbours and my mate to protect all of our eggs and take turns keeping them warm.</a:t>
            </a:r>
          </a:p>
        </p:txBody>
      </p:sp>
    </p:spTree>
    <p:extLst>
      <p:ext uri="{BB962C8B-B14F-4D97-AF65-F5344CB8AC3E}">
        <p14:creationId xmlns:p14="http://schemas.microsoft.com/office/powerpoint/2010/main" val="35772388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527EAD33-0573-4F90-824D-8271B13B3D24}"/>
              </a:ext>
              <a:ext uri="{C183D7F6-B498-43B3-948B-1728B52AA6E4}">
                <adec:decorative xmlns:adec="http://schemas.microsoft.com/office/drawing/2017/decorative" val="1"/>
              </a:ext>
            </a:extLst>
          </p:cNvPr>
          <p:cNvGrpSpPr/>
          <p:nvPr/>
        </p:nvGrpSpPr>
        <p:grpSpPr>
          <a:xfrm>
            <a:off x="-62437" y="-38100"/>
            <a:ext cx="248802" cy="10591800"/>
            <a:chOff x="-62437" y="-38100"/>
            <a:chExt cx="248802" cy="10591800"/>
          </a:xfrm>
        </p:grpSpPr>
        <p:pic>
          <p:nvPicPr>
            <p:cNvPr id="9" name="Picture 8" descr="Graphical user interface, application, Word, PowerPoint&#10;&#10;Description automatically generated">
              <a:extLst>
                <a:ext uri="{FF2B5EF4-FFF2-40B4-BE49-F238E27FC236}">
                  <a16:creationId xmlns:a16="http://schemas.microsoft.com/office/drawing/2014/main" id="{34AEC51A-C914-4889-A3EB-1647E868A207}"/>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0" y="-38100"/>
              <a:ext cx="186365" cy="10058400"/>
            </a:xfrm>
            <a:prstGeom prst="rect">
              <a:avLst/>
            </a:prstGeom>
          </p:spPr>
        </p:pic>
        <p:pic>
          <p:nvPicPr>
            <p:cNvPr id="10" name="Picture 9" descr="Graphical user interface, application, Word, PowerPoint&#10;&#10;Description automatically generated">
              <a:extLst>
                <a:ext uri="{FF2B5EF4-FFF2-40B4-BE49-F238E27FC236}">
                  <a16:creationId xmlns:a16="http://schemas.microsoft.com/office/drawing/2014/main" id="{0ABA7C1E-5D23-477F-80DB-E34B26F35683}"/>
                </a:ext>
              </a:extLst>
            </p:cNvPr>
            <p:cNvPicPr>
              <a:picLocks noChangeAspect="1"/>
            </p:cNvPicPr>
            <p:nvPr/>
          </p:nvPicPr>
          <p:blipFill rotWithShape="1">
            <a:blip r:embed="rId4" cstate="screen">
              <a:extLst>
                <a:ext uri="{28A0092B-C50C-407E-A947-70E740481C1C}">
                  <a14:useLocalDpi xmlns:a14="http://schemas.microsoft.com/office/drawing/2010/main" val="0"/>
                </a:ext>
              </a:extLst>
            </a:blip>
            <a:srcRect/>
            <a:stretch/>
          </p:blipFill>
          <p:spPr>
            <a:xfrm>
              <a:off x="-62437" y="9818059"/>
              <a:ext cx="248802" cy="735641"/>
            </a:xfrm>
            <a:prstGeom prst="rect">
              <a:avLst/>
            </a:prstGeom>
          </p:spPr>
        </p:pic>
      </p:grpSp>
      <p:sp>
        <p:nvSpPr>
          <p:cNvPr id="7" name="Title 5">
            <a:extLst>
              <a:ext uri="{FF2B5EF4-FFF2-40B4-BE49-F238E27FC236}">
                <a16:creationId xmlns:a16="http://schemas.microsoft.com/office/drawing/2014/main" id="{FACA21FE-61FF-4C82-A242-9D8D2E8E5443}"/>
              </a:ext>
            </a:extLst>
          </p:cNvPr>
          <p:cNvSpPr txBox="1">
            <a:spLocks/>
          </p:cNvSpPr>
          <p:nvPr/>
        </p:nvSpPr>
        <p:spPr>
          <a:xfrm>
            <a:off x="13868400" y="8789696"/>
            <a:ext cx="3804247" cy="1015663"/>
          </a:xfrm>
          <a:prstGeom prst="rect">
            <a:avLst/>
          </a:prstGeom>
          <a:noFill/>
          <a:ln>
            <a:noFill/>
            <a:prstDash/>
          </a:ln>
          <a:effectLst/>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spcBef>
                <a:spcPts val="0"/>
              </a:spcBef>
              <a:defRPr/>
            </a:pPr>
            <a:r>
              <a:rPr lang="en-AU" sz="6000">
                <a:solidFill>
                  <a:schemeClr val="bg1"/>
                </a:solidFill>
                <a:latin typeface="Avenir LT Std 65 Medium" panose="020B0803020203020204" pitchFamily="34" charset="0"/>
                <a:ea typeface="+mn-ea"/>
                <a:cs typeface="+mn-cs"/>
              </a:rPr>
              <a:t>Dragonfly</a:t>
            </a:r>
            <a:endParaRPr lang="en-AU" sz="6000" dirty="0">
              <a:solidFill>
                <a:schemeClr val="bg1"/>
              </a:solidFill>
              <a:latin typeface="Avenir LT Std 65 Medium" panose="020B0803020203020204" pitchFamily="34" charset="0"/>
              <a:ea typeface="+mn-ea"/>
              <a:cs typeface="+mn-cs"/>
            </a:endParaRPr>
          </a:p>
        </p:txBody>
      </p:sp>
      <p:sp>
        <p:nvSpPr>
          <p:cNvPr id="2" name="TextBox 1">
            <a:extLst>
              <a:ext uri="{FF2B5EF4-FFF2-40B4-BE49-F238E27FC236}">
                <a16:creationId xmlns:a16="http://schemas.microsoft.com/office/drawing/2014/main" id="{D69B15E3-25D4-460E-89A8-7FA7C6CF900A}"/>
              </a:ext>
            </a:extLst>
          </p:cNvPr>
          <p:cNvSpPr txBox="1"/>
          <p:nvPr/>
        </p:nvSpPr>
        <p:spPr>
          <a:xfrm>
            <a:off x="13258800" y="2020144"/>
            <a:ext cx="4298782" cy="5632311"/>
          </a:xfrm>
          <a:prstGeom prst="rect">
            <a:avLst/>
          </a:prstGeom>
          <a:noFill/>
        </p:spPr>
        <p:txBody>
          <a:bodyPr wrap="square" rtlCol="0">
            <a:spAutoFit/>
          </a:bodyPr>
          <a:lstStyle/>
          <a:p>
            <a:pPr algn="ctr"/>
            <a:r>
              <a:rPr lang="en-AU" sz="2800" dirty="0">
                <a:solidFill>
                  <a:schemeClr val="bg1"/>
                </a:solidFill>
                <a:latin typeface="Avenir LT Std 45 Book" panose="020B0502020203020204" pitchFamily="34" charset="0"/>
              </a:rPr>
              <a:t>Backwards, forwards, upside down! </a:t>
            </a:r>
          </a:p>
          <a:p>
            <a:pPr algn="ctr"/>
            <a:r>
              <a:rPr lang="en-AU" sz="2800" dirty="0">
                <a:solidFill>
                  <a:schemeClr val="bg1"/>
                </a:solidFill>
                <a:latin typeface="Avenir LT Std 45 Book" panose="020B0502020203020204" pitchFamily="34" charset="0"/>
              </a:rPr>
              <a:t>I am a very talented flier, and can go more than 55km per hour.</a:t>
            </a:r>
          </a:p>
          <a:p>
            <a:pPr algn="ctr"/>
            <a:endParaRPr lang="en-AU" sz="2400" dirty="0">
              <a:solidFill>
                <a:schemeClr val="bg1"/>
              </a:solidFill>
              <a:latin typeface="Avenir LT Std 45 Book" panose="020B0502020203020204" pitchFamily="34" charset="0"/>
            </a:endParaRPr>
          </a:p>
          <a:p>
            <a:pPr algn="ctr"/>
            <a:r>
              <a:rPr lang="en-AU" sz="2800" dirty="0">
                <a:solidFill>
                  <a:schemeClr val="bg1"/>
                </a:solidFill>
                <a:latin typeface="Avenir LT Std 45 Book" panose="020B0502020203020204" pitchFamily="34" charset="0"/>
              </a:rPr>
              <a:t>But did you know that I spend most of my life underwater?</a:t>
            </a:r>
          </a:p>
          <a:p>
            <a:pPr algn="ctr"/>
            <a:r>
              <a:rPr lang="en-AU" sz="2800" dirty="0">
                <a:solidFill>
                  <a:schemeClr val="bg1"/>
                </a:solidFill>
                <a:latin typeface="Avenir LT Std 45 Book" panose="020B0502020203020204" pitchFamily="34" charset="0"/>
              </a:rPr>
              <a:t> As a nymph or larvae, I squirt water out of my butt like a jet to swim around.</a:t>
            </a:r>
          </a:p>
        </p:txBody>
      </p:sp>
      <p:pic>
        <p:nvPicPr>
          <p:cNvPr id="5" name="Picture 4" descr="A photo of a dragonfly sitting on a small stick. It is orange. Its wings are clear except for the black outline of the pattern on its wings.">
            <a:extLst>
              <a:ext uri="{FF2B5EF4-FFF2-40B4-BE49-F238E27FC236}">
                <a16:creationId xmlns:a16="http://schemas.microsoft.com/office/drawing/2014/main" id="{52AAF633-D0F4-4C15-AAF8-BE8AF48C6241}"/>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52400" y="-220980"/>
            <a:ext cx="18135600" cy="10604500"/>
          </a:xfrm>
          <a:prstGeom prst="rect">
            <a:avLst/>
          </a:prstGeom>
        </p:spPr>
      </p:pic>
      <p:sp>
        <p:nvSpPr>
          <p:cNvPr id="6" name="Title 5">
            <a:extLst>
              <a:ext uri="{FF2B5EF4-FFF2-40B4-BE49-F238E27FC236}">
                <a16:creationId xmlns:a16="http://schemas.microsoft.com/office/drawing/2014/main" id="{37196DAE-79B2-46A8-994F-B2A32FAA4C17}"/>
              </a:ext>
              <a:ext uri="{C183D7F6-B498-43B3-948B-1728B52AA6E4}">
                <adec:decorative xmlns:adec="http://schemas.microsoft.com/office/drawing/2017/decorative" val="1"/>
              </a:ext>
            </a:extLst>
          </p:cNvPr>
          <p:cNvSpPr txBox="1">
            <a:spLocks noGrp="1"/>
          </p:cNvSpPr>
          <p:nvPr>
            <p:ph type="title" idx="4294967295"/>
          </p:nvPr>
        </p:nvSpPr>
        <p:spPr>
          <a:xfrm>
            <a:off x="13868400" y="8789696"/>
            <a:ext cx="3804247" cy="1015663"/>
          </a:xfrm>
          <a:prstGeom prst="rect">
            <a:avLst/>
          </a:prstGeom>
          <a:noFill/>
          <a:ln>
            <a:noFill/>
            <a:prstDash/>
          </a:ln>
          <a:effectLst/>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6000" b="0" i="0" u="none" strike="noStrike" kern="1200" cap="none" spc="0" normalizeH="0" baseline="0" noProof="0" dirty="0">
                <a:ln>
                  <a:noFill/>
                </a:ln>
                <a:solidFill>
                  <a:schemeClr val="bg1"/>
                </a:solidFill>
                <a:effectLst/>
                <a:uLnTx/>
                <a:uFillTx/>
                <a:latin typeface="Avenir LT Std 65 Medium" panose="020B0803020203020204" pitchFamily="34" charset="0"/>
                <a:ea typeface="+mn-ea"/>
                <a:cs typeface="+mn-cs"/>
              </a:rPr>
              <a:t>Dragonfly</a:t>
            </a:r>
          </a:p>
        </p:txBody>
      </p:sp>
      <p:sp>
        <p:nvSpPr>
          <p:cNvPr id="11" name="TextBox 10">
            <a:extLst>
              <a:ext uri="{FF2B5EF4-FFF2-40B4-BE49-F238E27FC236}">
                <a16:creationId xmlns:a16="http://schemas.microsoft.com/office/drawing/2014/main" id="{6E81084F-E21F-442A-93A1-D40F7F787838}"/>
              </a:ext>
              <a:ext uri="{C183D7F6-B498-43B3-948B-1728B52AA6E4}">
                <adec:decorative xmlns:adec="http://schemas.microsoft.com/office/drawing/2017/decorative" val="1"/>
              </a:ext>
            </a:extLst>
          </p:cNvPr>
          <p:cNvSpPr txBox="1"/>
          <p:nvPr/>
        </p:nvSpPr>
        <p:spPr>
          <a:xfrm>
            <a:off x="13411200" y="2172544"/>
            <a:ext cx="4298782" cy="5632311"/>
          </a:xfrm>
          <a:prstGeom prst="rect">
            <a:avLst/>
          </a:prstGeom>
          <a:noFill/>
        </p:spPr>
        <p:txBody>
          <a:bodyPr wrap="square" rtlCol="0">
            <a:spAutoFit/>
          </a:bodyPr>
          <a:lstStyle/>
          <a:p>
            <a:pPr algn="ctr"/>
            <a:r>
              <a:rPr lang="en-AU" sz="2800" dirty="0">
                <a:solidFill>
                  <a:schemeClr val="bg1"/>
                </a:solidFill>
                <a:latin typeface="Avenir LT Std 45 Book" panose="020B0502020203020204" pitchFamily="34" charset="0"/>
              </a:rPr>
              <a:t>Backwards, forwards, upside down! </a:t>
            </a:r>
          </a:p>
          <a:p>
            <a:pPr algn="ctr"/>
            <a:r>
              <a:rPr lang="en-AU" sz="2800" dirty="0">
                <a:solidFill>
                  <a:schemeClr val="bg1"/>
                </a:solidFill>
                <a:latin typeface="Avenir LT Std 45 Book" panose="020B0502020203020204" pitchFamily="34" charset="0"/>
              </a:rPr>
              <a:t>I am a very talented flier, and can go more than 55km per hour.</a:t>
            </a:r>
          </a:p>
          <a:p>
            <a:pPr algn="ctr"/>
            <a:endParaRPr lang="en-AU" sz="2400" dirty="0">
              <a:solidFill>
                <a:schemeClr val="bg1"/>
              </a:solidFill>
              <a:latin typeface="Avenir LT Std 45 Book" panose="020B0502020203020204" pitchFamily="34" charset="0"/>
            </a:endParaRPr>
          </a:p>
          <a:p>
            <a:pPr algn="ctr"/>
            <a:r>
              <a:rPr lang="en-AU" sz="2800" dirty="0">
                <a:solidFill>
                  <a:schemeClr val="bg1"/>
                </a:solidFill>
                <a:latin typeface="Avenir LT Std 45 Book" panose="020B0502020203020204" pitchFamily="34" charset="0"/>
              </a:rPr>
              <a:t>But did you know that I spend most of my life underwater?</a:t>
            </a:r>
          </a:p>
          <a:p>
            <a:pPr algn="ctr"/>
            <a:r>
              <a:rPr lang="en-AU" sz="2800" dirty="0">
                <a:solidFill>
                  <a:schemeClr val="bg1"/>
                </a:solidFill>
                <a:latin typeface="Avenir LT Std 45 Book" panose="020B0502020203020204" pitchFamily="34" charset="0"/>
              </a:rPr>
              <a:t> As a nymph or larvae, I squirt water out of my butt like a jet to swim around.</a:t>
            </a:r>
          </a:p>
        </p:txBody>
      </p:sp>
    </p:spTree>
    <p:extLst>
      <p:ext uri="{BB962C8B-B14F-4D97-AF65-F5344CB8AC3E}">
        <p14:creationId xmlns:p14="http://schemas.microsoft.com/office/powerpoint/2010/main" val="14194615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527EAD33-0573-4F90-824D-8271B13B3D24}"/>
              </a:ext>
              <a:ext uri="{C183D7F6-B498-43B3-948B-1728B52AA6E4}">
                <adec:decorative xmlns:adec="http://schemas.microsoft.com/office/drawing/2017/decorative" val="1"/>
              </a:ext>
            </a:extLst>
          </p:cNvPr>
          <p:cNvGrpSpPr/>
          <p:nvPr/>
        </p:nvGrpSpPr>
        <p:grpSpPr>
          <a:xfrm>
            <a:off x="-62437" y="-38100"/>
            <a:ext cx="248802" cy="10591800"/>
            <a:chOff x="-62437" y="-38100"/>
            <a:chExt cx="248802" cy="10591800"/>
          </a:xfrm>
        </p:grpSpPr>
        <p:pic>
          <p:nvPicPr>
            <p:cNvPr id="9" name="Picture 8" descr="Graphical user interface, application, Word, PowerPoint&#10;&#10;Description automatically generated">
              <a:extLst>
                <a:ext uri="{FF2B5EF4-FFF2-40B4-BE49-F238E27FC236}">
                  <a16:creationId xmlns:a16="http://schemas.microsoft.com/office/drawing/2014/main" id="{34AEC51A-C914-4889-A3EB-1647E868A207}"/>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0" y="-38100"/>
              <a:ext cx="186365" cy="10058400"/>
            </a:xfrm>
            <a:prstGeom prst="rect">
              <a:avLst/>
            </a:prstGeom>
          </p:spPr>
        </p:pic>
        <p:pic>
          <p:nvPicPr>
            <p:cNvPr id="10" name="Picture 9" descr="Graphical user interface, application, Word, PowerPoint&#10;&#10;Description automatically generated">
              <a:extLst>
                <a:ext uri="{FF2B5EF4-FFF2-40B4-BE49-F238E27FC236}">
                  <a16:creationId xmlns:a16="http://schemas.microsoft.com/office/drawing/2014/main" id="{0ABA7C1E-5D23-477F-80DB-E34B26F35683}"/>
                </a:ext>
              </a:extLst>
            </p:cNvPr>
            <p:cNvPicPr>
              <a:picLocks noChangeAspect="1"/>
            </p:cNvPicPr>
            <p:nvPr/>
          </p:nvPicPr>
          <p:blipFill rotWithShape="1">
            <a:blip r:embed="rId4" cstate="screen">
              <a:extLst>
                <a:ext uri="{28A0092B-C50C-407E-A947-70E740481C1C}">
                  <a14:useLocalDpi xmlns:a14="http://schemas.microsoft.com/office/drawing/2010/main" val="0"/>
                </a:ext>
              </a:extLst>
            </a:blip>
            <a:srcRect/>
            <a:stretch/>
          </p:blipFill>
          <p:spPr>
            <a:xfrm>
              <a:off x="-62437" y="9818059"/>
              <a:ext cx="248802" cy="735641"/>
            </a:xfrm>
            <a:prstGeom prst="rect">
              <a:avLst/>
            </a:prstGeom>
          </p:spPr>
        </p:pic>
      </p:grpSp>
      <p:sp>
        <p:nvSpPr>
          <p:cNvPr id="7" name="Title 5">
            <a:extLst>
              <a:ext uri="{FF2B5EF4-FFF2-40B4-BE49-F238E27FC236}">
                <a16:creationId xmlns:a16="http://schemas.microsoft.com/office/drawing/2014/main" id="{0CFBBA5C-9974-4511-85CC-CC24F239215C}"/>
              </a:ext>
            </a:extLst>
          </p:cNvPr>
          <p:cNvSpPr txBox="1">
            <a:spLocks/>
          </p:cNvSpPr>
          <p:nvPr/>
        </p:nvSpPr>
        <p:spPr>
          <a:xfrm>
            <a:off x="10221686" y="495300"/>
            <a:ext cx="7422225" cy="1015663"/>
          </a:xfrm>
          <a:prstGeom prst="rect">
            <a:avLst/>
          </a:prstGeom>
          <a:noFill/>
          <a:ln>
            <a:noFill/>
            <a:prstDash/>
          </a:ln>
          <a:effectLst/>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spcBef>
                <a:spcPts val="0"/>
              </a:spcBef>
              <a:defRPr/>
            </a:pPr>
            <a:r>
              <a:rPr lang="en-AU" sz="6000">
                <a:solidFill>
                  <a:schemeClr val="bg1"/>
                </a:solidFill>
                <a:latin typeface="Avenir LT Std 65 Medium" panose="020B0803020203020204" pitchFamily="34" charset="0"/>
                <a:ea typeface="+mn-ea"/>
                <a:cs typeface="+mn-cs"/>
              </a:rPr>
              <a:t>Eastern Sedge Frog</a:t>
            </a:r>
            <a:endParaRPr lang="en-AU" sz="6000" dirty="0">
              <a:solidFill>
                <a:schemeClr val="bg1"/>
              </a:solidFill>
              <a:latin typeface="Avenir LT Std 65 Medium" panose="020B0803020203020204" pitchFamily="34" charset="0"/>
              <a:ea typeface="+mn-ea"/>
              <a:cs typeface="+mn-cs"/>
            </a:endParaRPr>
          </a:p>
        </p:txBody>
      </p:sp>
      <p:pic>
        <p:nvPicPr>
          <p:cNvPr id="5" name="Picture 4" descr="A photo of an eastern sedge frog crouching on a leaf. You can tell from the photo that it is small compared to the leaf. It has a lime green body and black speckles on its back. It has white feet and a brown stripe going from eye to eye, across its nostrils.">
            <a:extLst>
              <a:ext uri="{FF2B5EF4-FFF2-40B4-BE49-F238E27FC236}">
                <a16:creationId xmlns:a16="http://schemas.microsoft.com/office/drawing/2014/main" id="{29F1F922-0F8D-4DE2-84C6-3DF4E172E71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186365" y="-38100"/>
            <a:ext cx="18101635" cy="10325100"/>
          </a:xfrm>
          <a:prstGeom prst="rect">
            <a:avLst/>
          </a:prstGeom>
        </p:spPr>
      </p:pic>
      <p:sp>
        <p:nvSpPr>
          <p:cNvPr id="6" name="Title 5">
            <a:extLst>
              <a:ext uri="{FF2B5EF4-FFF2-40B4-BE49-F238E27FC236}">
                <a16:creationId xmlns:a16="http://schemas.microsoft.com/office/drawing/2014/main" id="{FC1484C7-7E92-4FBB-8FEF-CD3AD077913C}"/>
              </a:ext>
              <a:ext uri="{C183D7F6-B498-43B3-948B-1728B52AA6E4}">
                <adec:decorative xmlns:adec="http://schemas.microsoft.com/office/drawing/2017/decorative" val="1"/>
              </a:ext>
            </a:extLst>
          </p:cNvPr>
          <p:cNvSpPr txBox="1">
            <a:spLocks noGrp="1"/>
          </p:cNvSpPr>
          <p:nvPr>
            <p:ph type="title" idx="4294967295"/>
          </p:nvPr>
        </p:nvSpPr>
        <p:spPr>
          <a:xfrm>
            <a:off x="9577597" y="524935"/>
            <a:ext cx="7422225" cy="1015663"/>
          </a:xfrm>
          <a:prstGeom prst="rect">
            <a:avLst/>
          </a:prstGeom>
          <a:noFill/>
          <a:ln>
            <a:noFill/>
            <a:prstDash/>
          </a:ln>
          <a:effectLst/>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6000" b="0" i="0" u="none" strike="noStrike" kern="1200" cap="none" spc="0" normalizeH="0" baseline="0" noProof="0" dirty="0">
                <a:ln>
                  <a:noFill/>
                </a:ln>
                <a:solidFill>
                  <a:schemeClr val="bg1"/>
                </a:solidFill>
                <a:effectLst/>
                <a:uLnTx/>
                <a:uFillTx/>
                <a:latin typeface="Avenir LT Std 65 Medium" panose="020B0803020203020204" pitchFamily="34" charset="0"/>
                <a:ea typeface="+mn-ea"/>
                <a:cs typeface="+mn-cs"/>
              </a:rPr>
              <a:t>Eastern Sedge Frog</a:t>
            </a:r>
          </a:p>
        </p:txBody>
      </p:sp>
      <p:sp>
        <p:nvSpPr>
          <p:cNvPr id="2" name="TextBox 1">
            <a:extLst>
              <a:ext uri="{FF2B5EF4-FFF2-40B4-BE49-F238E27FC236}">
                <a16:creationId xmlns:a16="http://schemas.microsoft.com/office/drawing/2014/main" id="{0E1E86A4-BE1D-4859-95A7-CC4669714201}"/>
              </a:ext>
            </a:extLst>
          </p:cNvPr>
          <p:cNvSpPr txBox="1"/>
          <p:nvPr/>
        </p:nvSpPr>
        <p:spPr>
          <a:xfrm>
            <a:off x="9237182" y="2016377"/>
            <a:ext cx="8521771" cy="954107"/>
          </a:xfrm>
          <a:prstGeom prst="rect">
            <a:avLst/>
          </a:prstGeom>
          <a:noFill/>
        </p:spPr>
        <p:txBody>
          <a:bodyPr wrap="square" rtlCol="0">
            <a:spAutoFit/>
          </a:bodyPr>
          <a:lstStyle/>
          <a:p>
            <a:r>
              <a:rPr lang="en-AU" sz="2800" dirty="0">
                <a:solidFill>
                  <a:schemeClr val="bg1"/>
                </a:solidFill>
                <a:latin typeface="Avenir LT Std 45 Book" panose="020B0502020203020204" pitchFamily="34" charset="0"/>
              </a:rPr>
              <a:t>What sound does a frog make? Ribbit, ribbit, ribbit.</a:t>
            </a:r>
          </a:p>
          <a:p>
            <a:r>
              <a:rPr lang="en-AU" sz="2800" dirty="0">
                <a:solidFill>
                  <a:schemeClr val="bg1"/>
                </a:solidFill>
                <a:latin typeface="Avenir LT Std 45 Book" panose="020B0502020203020204" pitchFamily="34" charset="0"/>
              </a:rPr>
              <a:t>Not me! My call sounds like ‘</a:t>
            </a:r>
            <a:r>
              <a:rPr lang="en-AU" sz="2800" dirty="0" err="1">
                <a:solidFill>
                  <a:schemeClr val="bg1"/>
                </a:solidFill>
                <a:latin typeface="Avenir LT Std 45 Book" panose="020B0502020203020204" pitchFamily="34" charset="0"/>
              </a:rPr>
              <a:t>wreeeek</a:t>
            </a:r>
            <a:r>
              <a:rPr lang="en-AU" sz="2800" dirty="0">
                <a:solidFill>
                  <a:schemeClr val="bg1"/>
                </a:solidFill>
                <a:latin typeface="Avenir LT Std 45 Book" panose="020B0502020203020204" pitchFamily="34" charset="0"/>
              </a:rPr>
              <a:t>’ and a pip </a:t>
            </a:r>
            <a:r>
              <a:rPr lang="en-AU" sz="2800" dirty="0" err="1">
                <a:solidFill>
                  <a:schemeClr val="bg1"/>
                </a:solidFill>
                <a:latin typeface="Avenir LT Std 45 Book" panose="020B0502020203020204" pitchFamily="34" charset="0"/>
              </a:rPr>
              <a:t>pip</a:t>
            </a:r>
            <a:r>
              <a:rPr lang="en-AU" sz="2800" dirty="0">
                <a:solidFill>
                  <a:schemeClr val="bg1"/>
                </a:solidFill>
                <a:latin typeface="Avenir LT Std 45 Book" panose="020B0502020203020204" pitchFamily="34" charset="0"/>
              </a:rPr>
              <a:t>.</a:t>
            </a:r>
          </a:p>
        </p:txBody>
      </p:sp>
      <p:sp>
        <p:nvSpPr>
          <p:cNvPr id="3" name="TextBox 2">
            <a:extLst>
              <a:ext uri="{FF2B5EF4-FFF2-40B4-BE49-F238E27FC236}">
                <a16:creationId xmlns:a16="http://schemas.microsoft.com/office/drawing/2014/main" id="{98375B1D-4ECC-4147-B7B2-FD4442306432}"/>
              </a:ext>
            </a:extLst>
          </p:cNvPr>
          <p:cNvSpPr txBox="1"/>
          <p:nvPr/>
        </p:nvSpPr>
        <p:spPr>
          <a:xfrm>
            <a:off x="12877800" y="3253746"/>
            <a:ext cx="4718742" cy="1815882"/>
          </a:xfrm>
          <a:prstGeom prst="rect">
            <a:avLst/>
          </a:prstGeom>
          <a:noFill/>
        </p:spPr>
        <p:txBody>
          <a:bodyPr wrap="square" rtlCol="0">
            <a:spAutoFit/>
          </a:bodyPr>
          <a:lstStyle/>
          <a:p>
            <a:pPr algn="r"/>
            <a:r>
              <a:rPr lang="en-AU" sz="2800" dirty="0">
                <a:solidFill>
                  <a:schemeClr val="bg1"/>
                </a:solidFill>
                <a:latin typeface="Avenir LT Std 45 Book" panose="020B0502020203020204" pitchFamily="34" charset="0"/>
              </a:rPr>
              <a:t>You might find me in your garden, on the blades of grass plants or on the edge of plant stems.</a:t>
            </a:r>
          </a:p>
        </p:txBody>
      </p:sp>
    </p:spTree>
    <p:extLst>
      <p:ext uri="{BB962C8B-B14F-4D97-AF65-F5344CB8AC3E}">
        <p14:creationId xmlns:p14="http://schemas.microsoft.com/office/powerpoint/2010/main" val="42789727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527EAD33-0573-4F90-824D-8271B13B3D24}"/>
              </a:ext>
              <a:ext uri="{C183D7F6-B498-43B3-948B-1728B52AA6E4}">
                <adec:decorative xmlns:adec="http://schemas.microsoft.com/office/drawing/2017/decorative" val="1"/>
              </a:ext>
            </a:extLst>
          </p:cNvPr>
          <p:cNvGrpSpPr/>
          <p:nvPr/>
        </p:nvGrpSpPr>
        <p:grpSpPr>
          <a:xfrm>
            <a:off x="-62437" y="-38100"/>
            <a:ext cx="248802" cy="10591800"/>
            <a:chOff x="-62437" y="-38100"/>
            <a:chExt cx="248802" cy="10591800"/>
          </a:xfrm>
        </p:grpSpPr>
        <p:pic>
          <p:nvPicPr>
            <p:cNvPr id="9" name="Picture 8" descr="Graphical user interface, application, Word, PowerPoint&#10;&#10;Description automatically generated">
              <a:extLst>
                <a:ext uri="{FF2B5EF4-FFF2-40B4-BE49-F238E27FC236}">
                  <a16:creationId xmlns:a16="http://schemas.microsoft.com/office/drawing/2014/main" id="{34AEC51A-C914-4889-A3EB-1647E868A207}"/>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0" y="-38100"/>
              <a:ext cx="186365" cy="10058400"/>
            </a:xfrm>
            <a:prstGeom prst="rect">
              <a:avLst/>
            </a:prstGeom>
          </p:spPr>
        </p:pic>
        <p:pic>
          <p:nvPicPr>
            <p:cNvPr id="10" name="Picture 9" descr="Graphical user interface, application, Word, PowerPoint&#10;&#10;Description automatically generated">
              <a:extLst>
                <a:ext uri="{FF2B5EF4-FFF2-40B4-BE49-F238E27FC236}">
                  <a16:creationId xmlns:a16="http://schemas.microsoft.com/office/drawing/2014/main" id="{0ABA7C1E-5D23-477F-80DB-E34B26F35683}"/>
                </a:ext>
              </a:extLst>
            </p:cNvPr>
            <p:cNvPicPr>
              <a:picLocks noChangeAspect="1"/>
            </p:cNvPicPr>
            <p:nvPr/>
          </p:nvPicPr>
          <p:blipFill rotWithShape="1">
            <a:blip r:embed="rId4" cstate="screen">
              <a:extLst>
                <a:ext uri="{28A0092B-C50C-407E-A947-70E740481C1C}">
                  <a14:useLocalDpi xmlns:a14="http://schemas.microsoft.com/office/drawing/2010/main" val="0"/>
                </a:ext>
              </a:extLst>
            </a:blip>
            <a:srcRect/>
            <a:stretch/>
          </p:blipFill>
          <p:spPr>
            <a:xfrm>
              <a:off x="-62437" y="9818059"/>
              <a:ext cx="248802" cy="735641"/>
            </a:xfrm>
            <a:prstGeom prst="rect">
              <a:avLst/>
            </a:prstGeom>
          </p:spPr>
        </p:pic>
      </p:grpSp>
      <p:sp>
        <p:nvSpPr>
          <p:cNvPr id="7" name="Title 5">
            <a:extLst>
              <a:ext uri="{FF2B5EF4-FFF2-40B4-BE49-F238E27FC236}">
                <a16:creationId xmlns:a16="http://schemas.microsoft.com/office/drawing/2014/main" id="{4B4FFCBE-9E4C-436E-B6FD-D04CF956DF02}"/>
              </a:ext>
            </a:extLst>
          </p:cNvPr>
          <p:cNvSpPr txBox="1">
            <a:spLocks/>
          </p:cNvSpPr>
          <p:nvPr/>
        </p:nvSpPr>
        <p:spPr>
          <a:xfrm>
            <a:off x="762000" y="419100"/>
            <a:ext cx="4487126" cy="1015663"/>
          </a:xfrm>
          <a:prstGeom prst="rect">
            <a:avLst/>
          </a:prstGeom>
          <a:noFill/>
          <a:ln>
            <a:noFill/>
            <a:prstDash/>
          </a:ln>
          <a:effectLst/>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spcBef>
                <a:spcPts val="0"/>
              </a:spcBef>
              <a:defRPr/>
            </a:pPr>
            <a:r>
              <a:rPr lang="en-AU" sz="6000">
                <a:solidFill>
                  <a:schemeClr val="bg1"/>
                </a:solidFill>
                <a:latin typeface="Avenir LT Std 65 Medium" panose="020B0803020203020204" pitchFamily="34" charset="0"/>
                <a:ea typeface="+mn-ea"/>
                <a:cs typeface="+mn-cs"/>
              </a:rPr>
              <a:t>Kookaburra</a:t>
            </a:r>
            <a:endParaRPr lang="en-AU" sz="6000" dirty="0">
              <a:solidFill>
                <a:schemeClr val="bg1"/>
              </a:solidFill>
              <a:latin typeface="Avenir LT Std 65 Medium" panose="020B0803020203020204" pitchFamily="34" charset="0"/>
              <a:ea typeface="+mn-ea"/>
              <a:cs typeface="+mn-cs"/>
            </a:endParaRPr>
          </a:p>
        </p:txBody>
      </p:sp>
      <p:pic>
        <p:nvPicPr>
          <p:cNvPr id="5" name="Picture 4" descr="A photo of a kookaburra sitting on a branch peeking out from behind another branch. It is on a side profile so that you can see one of its large brown eyes. It has a black and pink beak. Its head and body are cream coloured but its wings are brown. It has a brown stripe across its eye.">
            <a:extLst>
              <a:ext uri="{FF2B5EF4-FFF2-40B4-BE49-F238E27FC236}">
                <a16:creationId xmlns:a16="http://schemas.microsoft.com/office/drawing/2014/main" id="{D0121AF5-0F93-4A3C-9EFF-0F3DF7582B1B}"/>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t="9383" b="2938"/>
          <a:stretch/>
        </p:blipFill>
        <p:spPr>
          <a:xfrm>
            <a:off x="152400" y="-38099"/>
            <a:ext cx="18135600" cy="10325100"/>
          </a:xfrm>
          <a:prstGeom prst="rect">
            <a:avLst/>
          </a:prstGeom>
        </p:spPr>
      </p:pic>
      <p:sp>
        <p:nvSpPr>
          <p:cNvPr id="6" name="Title 5">
            <a:extLst>
              <a:ext uri="{FF2B5EF4-FFF2-40B4-BE49-F238E27FC236}">
                <a16:creationId xmlns:a16="http://schemas.microsoft.com/office/drawing/2014/main" id="{7F54FD58-8324-4A47-9D57-884815BC8AA4}"/>
              </a:ext>
              <a:ext uri="{C183D7F6-B498-43B3-948B-1728B52AA6E4}">
                <adec:decorative xmlns:adec="http://schemas.microsoft.com/office/drawing/2017/decorative" val="1"/>
              </a:ext>
            </a:extLst>
          </p:cNvPr>
          <p:cNvSpPr txBox="1">
            <a:spLocks noGrp="1"/>
          </p:cNvSpPr>
          <p:nvPr>
            <p:ph type="title" idx="4294967295"/>
          </p:nvPr>
        </p:nvSpPr>
        <p:spPr>
          <a:xfrm>
            <a:off x="914400" y="552449"/>
            <a:ext cx="4487126" cy="1015663"/>
          </a:xfrm>
          <a:prstGeom prst="rect">
            <a:avLst/>
          </a:prstGeom>
          <a:noFill/>
          <a:ln>
            <a:noFill/>
            <a:prstDash/>
          </a:ln>
          <a:effectLst/>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6000" b="0" i="0" u="none" strike="noStrike" kern="1200" cap="none" spc="0" normalizeH="0" baseline="0" noProof="0" dirty="0">
                <a:ln>
                  <a:noFill/>
                </a:ln>
                <a:solidFill>
                  <a:schemeClr val="bg1"/>
                </a:solidFill>
                <a:effectLst/>
                <a:uLnTx/>
                <a:uFillTx/>
                <a:latin typeface="Avenir LT Std 65 Medium" panose="020B0803020203020204" pitchFamily="34" charset="0"/>
                <a:ea typeface="+mn-ea"/>
                <a:cs typeface="+mn-cs"/>
              </a:rPr>
              <a:t>Kookaburra</a:t>
            </a:r>
          </a:p>
        </p:txBody>
      </p:sp>
      <p:sp>
        <p:nvSpPr>
          <p:cNvPr id="2" name="TextBox 1">
            <a:extLst>
              <a:ext uri="{FF2B5EF4-FFF2-40B4-BE49-F238E27FC236}">
                <a16:creationId xmlns:a16="http://schemas.microsoft.com/office/drawing/2014/main" id="{B20B910B-9A97-4D84-8605-C0292FEB3498}"/>
              </a:ext>
            </a:extLst>
          </p:cNvPr>
          <p:cNvSpPr txBox="1"/>
          <p:nvPr/>
        </p:nvSpPr>
        <p:spPr>
          <a:xfrm>
            <a:off x="914400" y="1891962"/>
            <a:ext cx="4487126" cy="7478970"/>
          </a:xfrm>
          <a:prstGeom prst="rect">
            <a:avLst/>
          </a:prstGeom>
          <a:noFill/>
        </p:spPr>
        <p:txBody>
          <a:bodyPr wrap="square" rtlCol="0">
            <a:spAutoFit/>
          </a:bodyPr>
          <a:lstStyle/>
          <a:p>
            <a:pPr algn="ctr"/>
            <a:r>
              <a:rPr lang="en-AU" sz="3200" dirty="0" err="1">
                <a:solidFill>
                  <a:schemeClr val="bg1"/>
                </a:solidFill>
              </a:rPr>
              <a:t>Woakakakak</a:t>
            </a:r>
            <a:r>
              <a:rPr lang="en-AU" sz="3200" dirty="0">
                <a:solidFill>
                  <a:schemeClr val="bg1"/>
                </a:solidFill>
              </a:rPr>
              <a:t>! You can hear me laughing in the trees with my family!</a:t>
            </a:r>
          </a:p>
          <a:p>
            <a:pPr algn="ctr"/>
            <a:endParaRPr lang="en-AU" sz="3200" dirty="0">
              <a:solidFill>
                <a:schemeClr val="bg1"/>
              </a:solidFill>
            </a:endParaRPr>
          </a:p>
          <a:p>
            <a:pPr algn="ctr"/>
            <a:r>
              <a:rPr lang="en-AU" sz="3200" dirty="0">
                <a:solidFill>
                  <a:schemeClr val="bg1"/>
                </a:solidFill>
              </a:rPr>
              <a:t> We all work together to raise my youngest brothers and sisters that are still babies, by helping to keep them warm and fed.</a:t>
            </a:r>
          </a:p>
          <a:p>
            <a:pPr algn="ctr"/>
            <a:endParaRPr lang="en-AU" sz="3200" dirty="0">
              <a:solidFill>
                <a:schemeClr val="bg1"/>
              </a:solidFill>
            </a:endParaRPr>
          </a:p>
          <a:p>
            <a:pPr algn="ctr"/>
            <a:r>
              <a:rPr lang="en-AU" sz="3200" dirty="0">
                <a:solidFill>
                  <a:schemeClr val="bg1"/>
                </a:solidFill>
              </a:rPr>
              <a:t>When we laugh together, we are telling other families that we are nearby and to watch out!</a:t>
            </a:r>
          </a:p>
        </p:txBody>
      </p:sp>
    </p:spTree>
    <p:extLst>
      <p:ext uri="{BB962C8B-B14F-4D97-AF65-F5344CB8AC3E}">
        <p14:creationId xmlns:p14="http://schemas.microsoft.com/office/powerpoint/2010/main" val="13744168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5">
            <a:extLst>
              <a:ext uri="{FF2B5EF4-FFF2-40B4-BE49-F238E27FC236}">
                <a16:creationId xmlns:a16="http://schemas.microsoft.com/office/drawing/2014/main" id="{FC91DC26-7A6D-4F50-885A-1A20836F92A5}"/>
              </a:ext>
            </a:extLst>
          </p:cNvPr>
          <p:cNvSpPr txBox="1">
            <a:spLocks/>
          </p:cNvSpPr>
          <p:nvPr/>
        </p:nvSpPr>
        <p:spPr>
          <a:xfrm>
            <a:off x="10770637" y="342900"/>
            <a:ext cx="7025834" cy="1015663"/>
          </a:xfrm>
          <a:prstGeom prst="rect">
            <a:avLst/>
          </a:prstGeom>
          <a:noFill/>
          <a:ln>
            <a:noFill/>
            <a:prstDash/>
          </a:ln>
          <a:effectLst/>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spcBef>
                <a:spcPts val="0"/>
              </a:spcBef>
              <a:defRPr/>
            </a:pPr>
            <a:r>
              <a:rPr lang="en-AU" sz="6000">
                <a:solidFill>
                  <a:schemeClr val="bg1"/>
                </a:solidFill>
                <a:latin typeface="Avenir LT Std 65 Medium" panose="020B0803020203020204" pitchFamily="34" charset="0"/>
                <a:ea typeface="+mn-ea"/>
                <a:cs typeface="+mn-cs"/>
              </a:rPr>
              <a:t>Stoney Creek Frog</a:t>
            </a:r>
            <a:endParaRPr lang="en-AU" sz="6000" dirty="0">
              <a:solidFill>
                <a:schemeClr val="bg1"/>
              </a:solidFill>
              <a:latin typeface="Avenir LT Std 65 Medium" panose="020B0803020203020204" pitchFamily="34" charset="0"/>
              <a:ea typeface="+mn-ea"/>
              <a:cs typeface="+mn-cs"/>
            </a:endParaRPr>
          </a:p>
        </p:txBody>
      </p:sp>
      <p:pic>
        <p:nvPicPr>
          <p:cNvPr id="5" name="Picture 4" descr="A photo of a stoney creek frog crouching in some water surrounded by native violet leaves. It is a light brown colour with bright green and black under its legs. It has a dark brown stripe going from its ear, across the eyes and across the nostrils to the other side of its face.">
            <a:extLst>
              <a:ext uri="{FF2B5EF4-FFF2-40B4-BE49-F238E27FC236}">
                <a16:creationId xmlns:a16="http://schemas.microsoft.com/office/drawing/2014/main" id="{ACCE2D44-93AF-491E-A0F4-FB123450F94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93182" y="-38099"/>
            <a:ext cx="18194818" cy="10591800"/>
          </a:xfrm>
          <a:prstGeom prst="rect">
            <a:avLst/>
          </a:prstGeom>
        </p:spPr>
      </p:pic>
      <p:sp>
        <p:nvSpPr>
          <p:cNvPr id="6" name="Title 5">
            <a:extLst>
              <a:ext uri="{FF2B5EF4-FFF2-40B4-BE49-F238E27FC236}">
                <a16:creationId xmlns:a16="http://schemas.microsoft.com/office/drawing/2014/main" id="{924C102C-7A98-4CBF-BA45-5FFAEB2F1717}"/>
              </a:ext>
              <a:ext uri="{C183D7F6-B498-43B3-948B-1728B52AA6E4}">
                <adec:decorative xmlns:adec="http://schemas.microsoft.com/office/drawing/2017/decorative" val="1"/>
              </a:ext>
            </a:extLst>
          </p:cNvPr>
          <p:cNvSpPr txBox="1">
            <a:spLocks noGrp="1"/>
          </p:cNvSpPr>
          <p:nvPr>
            <p:ph type="title" idx="4294967295"/>
          </p:nvPr>
        </p:nvSpPr>
        <p:spPr>
          <a:xfrm>
            <a:off x="10982700" y="218787"/>
            <a:ext cx="6583405" cy="10156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6000" b="0" i="0" u="none" strike="noStrike" kern="1200" cap="none" spc="0" normalizeH="0" baseline="0" noProof="0" dirty="0">
                <a:ln>
                  <a:noFill/>
                </a:ln>
                <a:solidFill>
                  <a:schemeClr val="bg1"/>
                </a:solidFill>
                <a:effectLst/>
                <a:uLnTx/>
                <a:uFillTx/>
                <a:latin typeface="Avenir LT Std 65 Medium" panose="020B0803020203020204" pitchFamily="34" charset="0"/>
                <a:ea typeface="+mn-ea"/>
                <a:cs typeface="+mn-cs"/>
              </a:rPr>
              <a:t>Stony Creek Frog</a:t>
            </a:r>
          </a:p>
        </p:txBody>
      </p:sp>
      <p:grpSp>
        <p:nvGrpSpPr>
          <p:cNvPr id="7" name="Group 6">
            <a:extLst>
              <a:ext uri="{FF2B5EF4-FFF2-40B4-BE49-F238E27FC236}">
                <a16:creationId xmlns:a16="http://schemas.microsoft.com/office/drawing/2014/main" id="{88B68430-0C4D-46B4-8444-D1E17D7289B7}"/>
              </a:ext>
              <a:ext uri="{C183D7F6-B498-43B3-948B-1728B52AA6E4}">
                <adec:decorative xmlns:adec="http://schemas.microsoft.com/office/drawing/2017/decorative" val="1"/>
              </a:ext>
            </a:extLst>
          </p:cNvPr>
          <p:cNvGrpSpPr/>
          <p:nvPr/>
        </p:nvGrpSpPr>
        <p:grpSpPr>
          <a:xfrm>
            <a:off x="-62437" y="-38100"/>
            <a:ext cx="248802" cy="10591800"/>
            <a:chOff x="-62437" y="-38100"/>
            <a:chExt cx="248802" cy="10591800"/>
          </a:xfrm>
        </p:grpSpPr>
        <p:pic>
          <p:nvPicPr>
            <p:cNvPr id="11" name="Picture 10" descr="Graphical user interface, application, Word, PowerPoint&#10;&#10;Description automatically generated">
              <a:extLst>
                <a:ext uri="{FF2B5EF4-FFF2-40B4-BE49-F238E27FC236}">
                  <a16:creationId xmlns:a16="http://schemas.microsoft.com/office/drawing/2014/main" id="{A3DBA002-0921-4F25-8385-F994AC61141B}"/>
                </a:ext>
              </a:extLst>
            </p:cNvPr>
            <p:cNvPicPr>
              <a:picLocks noChangeAspect="1"/>
            </p:cNvPicPr>
            <p:nvPr/>
          </p:nvPicPr>
          <p:blipFill rotWithShape="1">
            <a:blip r:embed="rId4" cstate="screen">
              <a:extLst>
                <a:ext uri="{28A0092B-C50C-407E-A947-70E740481C1C}">
                  <a14:useLocalDpi xmlns:a14="http://schemas.microsoft.com/office/drawing/2010/main" val="0"/>
                </a:ext>
              </a:extLst>
            </a:blip>
            <a:srcRect/>
            <a:stretch/>
          </p:blipFill>
          <p:spPr>
            <a:xfrm>
              <a:off x="0" y="-38100"/>
              <a:ext cx="186365" cy="10058400"/>
            </a:xfrm>
            <a:prstGeom prst="rect">
              <a:avLst/>
            </a:prstGeom>
          </p:spPr>
        </p:pic>
        <p:pic>
          <p:nvPicPr>
            <p:cNvPr id="12" name="Picture 11" descr="Graphical user interface, application, Word, PowerPoint&#10;&#10;Description automatically generated">
              <a:extLst>
                <a:ext uri="{FF2B5EF4-FFF2-40B4-BE49-F238E27FC236}">
                  <a16:creationId xmlns:a16="http://schemas.microsoft.com/office/drawing/2014/main" id="{68B9E17C-1AFE-40D0-BB0B-469CBEF1D7EA}"/>
                </a:ext>
              </a:extLst>
            </p:cNvPr>
            <p:cNvPicPr>
              <a:picLocks noChangeAspect="1"/>
            </p:cNvPicPr>
            <p:nvPr/>
          </p:nvPicPr>
          <p:blipFill rotWithShape="1">
            <a:blip r:embed="rId5" cstate="screen">
              <a:extLst>
                <a:ext uri="{28A0092B-C50C-407E-A947-70E740481C1C}">
                  <a14:useLocalDpi xmlns:a14="http://schemas.microsoft.com/office/drawing/2010/main" val="0"/>
                </a:ext>
              </a:extLst>
            </a:blip>
            <a:srcRect/>
            <a:stretch/>
          </p:blipFill>
          <p:spPr>
            <a:xfrm>
              <a:off x="-62437" y="9818059"/>
              <a:ext cx="248802" cy="735641"/>
            </a:xfrm>
            <a:prstGeom prst="rect">
              <a:avLst/>
            </a:prstGeom>
          </p:spPr>
        </p:pic>
      </p:grpSp>
      <p:sp>
        <p:nvSpPr>
          <p:cNvPr id="2" name="TextBox 1">
            <a:extLst>
              <a:ext uri="{FF2B5EF4-FFF2-40B4-BE49-F238E27FC236}">
                <a16:creationId xmlns:a16="http://schemas.microsoft.com/office/drawing/2014/main" id="{B47CD355-0FB2-4BD4-BA87-528D9921B375}"/>
              </a:ext>
            </a:extLst>
          </p:cNvPr>
          <p:cNvSpPr txBox="1"/>
          <p:nvPr/>
        </p:nvSpPr>
        <p:spPr>
          <a:xfrm>
            <a:off x="886448" y="342900"/>
            <a:ext cx="9184105" cy="2062103"/>
          </a:xfrm>
          <a:prstGeom prst="rect">
            <a:avLst/>
          </a:prstGeom>
          <a:noFill/>
        </p:spPr>
        <p:txBody>
          <a:bodyPr wrap="square" rtlCol="0">
            <a:spAutoFit/>
          </a:bodyPr>
          <a:lstStyle/>
          <a:p>
            <a:pPr algn="ctr"/>
            <a:r>
              <a:rPr lang="en-AU" sz="3200" dirty="0">
                <a:solidFill>
                  <a:schemeClr val="bg1"/>
                </a:solidFill>
                <a:latin typeface="Avenir LT Std 45 Book" panose="020B0502020203020204" pitchFamily="34" charset="0"/>
              </a:rPr>
              <a:t>Did you know frogs can breathe using their lungs and their skin? </a:t>
            </a:r>
          </a:p>
          <a:p>
            <a:pPr algn="ctr"/>
            <a:r>
              <a:rPr lang="en-AU" sz="3200" dirty="0">
                <a:solidFill>
                  <a:schemeClr val="bg1"/>
                </a:solidFill>
                <a:latin typeface="Avenir LT Std 45 Book" panose="020B0502020203020204" pitchFamily="34" charset="0"/>
              </a:rPr>
              <a:t>This means that they can breathe underwater as well as on land! </a:t>
            </a:r>
          </a:p>
        </p:txBody>
      </p:sp>
      <p:sp>
        <p:nvSpPr>
          <p:cNvPr id="3" name="TextBox 2">
            <a:extLst>
              <a:ext uri="{FF2B5EF4-FFF2-40B4-BE49-F238E27FC236}">
                <a16:creationId xmlns:a16="http://schemas.microsoft.com/office/drawing/2014/main" id="{84A6D0F3-1272-4CC2-BE74-949FB1FDCFAA}"/>
              </a:ext>
            </a:extLst>
          </p:cNvPr>
          <p:cNvSpPr txBox="1"/>
          <p:nvPr/>
        </p:nvSpPr>
        <p:spPr>
          <a:xfrm>
            <a:off x="1600200" y="8374440"/>
            <a:ext cx="14232198" cy="1569660"/>
          </a:xfrm>
          <a:prstGeom prst="rect">
            <a:avLst/>
          </a:prstGeom>
          <a:noFill/>
        </p:spPr>
        <p:txBody>
          <a:bodyPr wrap="square" rtlCol="0">
            <a:spAutoFit/>
          </a:bodyPr>
          <a:lstStyle/>
          <a:p>
            <a:pPr algn="ctr"/>
            <a:r>
              <a:rPr lang="en-AU" sz="3200" dirty="0">
                <a:solidFill>
                  <a:schemeClr val="bg1"/>
                </a:solidFill>
                <a:latin typeface="Avenir LT Std 45 Book" panose="020B0502020203020204" pitchFamily="34" charset="0"/>
              </a:rPr>
              <a:t>They use their lungs when they are very active, like if they are hopping around, but otherwise mostly use their skin. But, they can only breathe out of their skin when they are moist.</a:t>
            </a:r>
            <a:endParaRPr lang="en-AU" sz="3200" dirty="0"/>
          </a:p>
        </p:txBody>
      </p:sp>
    </p:spTree>
    <p:extLst>
      <p:ext uri="{BB962C8B-B14F-4D97-AF65-F5344CB8AC3E}">
        <p14:creationId xmlns:p14="http://schemas.microsoft.com/office/powerpoint/2010/main" val="13176412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527EAD33-0573-4F90-824D-8271B13B3D24}"/>
              </a:ext>
              <a:ext uri="{C183D7F6-B498-43B3-948B-1728B52AA6E4}">
                <adec:decorative xmlns:adec="http://schemas.microsoft.com/office/drawing/2017/decorative" val="1"/>
              </a:ext>
            </a:extLst>
          </p:cNvPr>
          <p:cNvGrpSpPr/>
          <p:nvPr/>
        </p:nvGrpSpPr>
        <p:grpSpPr>
          <a:xfrm>
            <a:off x="-62437" y="-38100"/>
            <a:ext cx="248802" cy="10591800"/>
            <a:chOff x="-62437" y="-38100"/>
            <a:chExt cx="248802" cy="10591800"/>
          </a:xfrm>
        </p:grpSpPr>
        <p:pic>
          <p:nvPicPr>
            <p:cNvPr id="9" name="Picture 8" descr="Graphical user interface, application, Word, PowerPoint&#10;&#10;Description automatically generated">
              <a:extLst>
                <a:ext uri="{FF2B5EF4-FFF2-40B4-BE49-F238E27FC236}">
                  <a16:creationId xmlns:a16="http://schemas.microsoft.com/office/drawing/2014/main" id="{34AEC51A-C914-4889-A3EB-1647E868A207}"/>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0" y="-38100"/>
              <a:ext cx="186365" cy="10058400"/>
            </a:xfrm>
            <a:prstGeom prst="rect">
              <a:avLst/>
            </a:prstGeom>
          </p:spPr>
        </p:pic>
        <p:pic>
          <p:nvPicPr>
            <p:cNvPr id="10" name="Picture 9" descr="Graphical user interface, application, Word, PowerPoint&#10;&#10;Description automatically generated">
              <a:extLst>
                <a:ext uri="{FF2B5EF4-FFF2-40B4-BE49-F238E27FC236}">
                  <a16:creationId xmlns:a16="http://schemas.microsoft.com/office/drawing/2014/main" id="{0ABA7C1E-5D23-477F-80DB-E34B26F35683}"/>
                </a:ext>
              </a:extLst>
            </p:cNvPr>
            <p:cNvPicPr>
              <a:picLocks noChangeAspect="1"/>
            </p:cNvPicPr>
            <p:nvPr/>
          </p:nvPicPr>
          <p:blipFill rotWithShape="1">
            <a:blip r:embed="rId4" cstate="screen">
              <a:extLst>
                <a:ext uri="{28A0092B-C50C-407E-A947-70E740481C1C}">
                  <a14:useLocalDpi xmlns:a14="http://schemas.microsoft.com/office/drawing/2010/main" val="0"/>
                </a:ext>
              </a:extLst>
            </a:blip>
            <a:srcRect/>
            <a:stretch/>
          </p:blipFill>
          <p:spPr>
            <a:xfrm>
              <a:off x="-62437" y="9818059"/>
              <a:ext cx="248802" cy="735641"/>
            </a:xfrm>
            <a:prstGeom prst="rect">
              <a:avLst/>
            </a:prstGeom>
          </p:spPr>
        </p:pic>
      </p:grpSp>
      <p:pic>
        <p:nvPicPr>
          <p:cNvPr id="5" name="Picture 4" descr="A photo of an orange - fingered yabby standing with its claws raised on some sand and rocks. The background is dark. It has dark green and yellow claws with red tips, and the rest of its body is a combination of dark blue, dark green and mustard yellow. It is facing to the side so you can only see 3 of its legs. It has a curved tail. It has small black eyes and large antennae.">
            <a:extLst>
              <a:ext uri="{FF2B5EF4-FFF2-40B4-BE49-F238E27FC236}">
                <a16:creationId xmlns:a16="http://schemas.microsoft.com/office/drawing/2014/main" id="{7FEE1A94-E30B-4E8F-AD1D-3A4CF0359D42}"/>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86365" y="0"/>
            <a:ext cx="18101635" cy="10553700"/>
          </a:xfrm>
          <a:prstGeom prst="rect">
            <a:avLst/>
          </a:prstGeom>
        </p:spPr>
      </p:pic>
      <p:sp>
        <p:nvSpPr>
          <p:cNvPr id="6" name="Title 5">
            <a:extLst>
              <a:ext uri="{FF2B5EF4-FFF2-40B4-BE49-F238E27FC236}">
                <a16:creationId xmlns:a16="http://schemas.microsoft.com/office/drawing/2014/main" id="{0C2D6D86-DA47-4324-9FFB-201EE18457E4}"/>
              </a:ext>
            </a:extLst>
          </p:cNvPr>
          <p:cNvSpPr txBox="1">
            <a:spLocks noGrp="1"/>
          </p:cNvSpPr>
          <p:nvPr>
            <p:ph type="title" idx="4294967295"/>
          </p:nvPr>
        </p:nvSpPr>
        <p:spPr>
          <a:xfrm>
            <a:off x="10668000" y="342900"/>
            <a:ext cx="7052635" cy="193899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AU" sz="6000" b="0" i="0" u="none" strike="noStrike" kern="1200" cap="none" spc="0" normalizeH="0" baseline="0" noProof="0" dirty="0">
                <a:ln>
                  <a:noFill/>
                </a:ln>
                <a:solidFill>
                  <a:schemeClr val="bg1"/>
                </a:solidFill>
                <a:effectLst/>
                <a:uLnTx/>
                <a:uFillTx/>
                <a:latin typeface="Avenir LT Std 65 Medium" panose="020B0803020203020204" pitchFamily="34" charset="0"/>
                <a:ea typeface="+mn-ea"/>
                <a:cs typeface="+mn-cs"/>
              </a:rPr>
              <a:t>Orange – fingered Yabby</a:t>
            </a:r>
          </a:p>
        </p:txBody>
      </p:sp>
      <p:sp>
        <p:nvSpPr>
          <p:cNvPr id="2" name="TextBox 1">
            <a:extLst>
              <a:ext uri="{FF2B5EF4-FFF2-40B4-BE49-F238E27FC236}">
                <a16:creationId xmlns:a16="http://schemas.microsoft.com/office/drawing/2014/main" id="{AE16FDCF-B679-4684-9E6B-6ADC129CD64C}"/>
              </a:ext>
            </a:extLst>
          </p:cNvPr>
          <p:cNvSpPr txBox="1"/>
          <p:nvPr/>
        </p:nvSpPr>
        <p:spPr>
          <a:xfrm>
            <a:off x="579397" y="1312396"/>
            <a:ext cx="4690435" cy="4401205"/>
          </a:xfrm>
          <a:prstGeom prst="rect">
            <a:avLst/>
          </a:prstGeom>
          <a:noFill/>
        </p:spPr>
        <p:txBody>
          <a:bodyPr wrap="square" rtlCol="0">
            <a:spAutoFit/>
          </a:bodyPr>
          <a:lstStyle/>
          <a:p>
            <a:r>
              <a:rPr lang="en-AU" sz="2800" dirty="0">
                <a:solidFill>
                  <a:schemeClr val="bg1"/>
                </a:solidFill>
                <a:latin typeface="Avenir LT Std 45 Book" panose="020B0502020203020204" pitchFamily="34" charset="0"/>
              </a:rPr>
              <a:t>I live in gullies, shallow creeks and pools of water, scavenging for whatever food I can find on the bottom.</a:t>
            </a:r>
          </a:p>
          <a:p>
            <a:r>
              <a:rPr lang="en-AU" sz="2800" dirty="0">
                <a:solidFill>
                  <a:schemeClr val="bg1"/>
                </a:solidFill>
                <a:latin typeface="Avenir LT Std 45 Book" panose="020B0502020203020204" pitchFamily="34" charset="0"/>
              </a:rPr>
              <a:t>I can survive bad droughts by burrowing deep in the ground until I reach where there’s water.</a:t>
            </a:r>
          </a:p>
          <a:p>
            <a:endParaRPr lang="en-AU" sz="2800" dirty="0">
              <a:solidFill>
                <a:schemeClr val="bg1"/>
              </a:solidFill>
              <a:latin typeface="Avenir LT Std 45 Book" panose="020B0502020203020204" pitchFamily="34" charset="0"/>
            </a:endParaRPr>
          </a:p>
        </p:txBody>
      </p:sp>
    </p:spTree>
    <p:extLst>
      <p:ext uri="{BB962C8B-B14F-4D97-AF65-F5344CB8AC3E}">
        <p14:creationId xmlns:p14="http://schemas.microsoft.com/office/powerpoint/2010/main" val="126832195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527EAD33-0573-4F90-824D-8271B13B3D24}"/>
              </a:ext>
              <a:ext uri="{C183D7F6-B498-43B3-948B-1728B52AA6E4}">
                <adec:decorative xmlns:adec="http://schemas.microsoft.com/office/drawing/2017/decorative" val="1"/>
              </a:ext>
            </a:extLst>
          </p:cNvPr>
          <p:cNvGrpSpPr/>
          <p:nvPr/>
        </p:nvGrpSpPr>
        <p:grpSpPr>
          <a:xfrm>
            <a:off x="-62437" y="-38100"/>
            <a:ext cx="248802" cy="10591800"/>
            <a:chOff x="-62437" y="-38100"/>
            <a:chExt cx="248802" cy="10591800"/>
          </a:xfrm>
        </p:grpSpPr>
        <p:pic>
          <p:nvPicPr>
            <p:cNvPr id="9" name="Picture 8" descr="Graphical user interface, application, Word, PowerPoint&#10;&#10;Description automatically generated">
              <a:extLst>
                <a:ext uri="{FF2B5EF4-FFF2-40B4-BE49-F238E27FC236}">
                  <a16:creationId xmlns:a16="http://schemas.microsoft.com/office/drawing/2014/main" id="{34AEC51A-C914-4889-A3EB-1647E868A207}"/>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0" y="-38100"/>
              <a:ext cx="186365" cy="10058400"/>
            </a:xfrm>
            <a:prstGeom prst="rect">
              <a:avLst/>
            </a:prstGeom>
          </p:spPr>
        </p:pic>
        <p:pic>
          <p:nvPicPr>
            <p:cNvPr id="10" name="Picture 9" descr="Graphical user interface, application, Word, PowerPoint&#10;&#10;Description automatically generated">
              <a:extLst>
                <a:ext uri="{FF2B5EF4-FFF2-40B4-BE49-F238E27FC236}">
                  <a16:creationId xmlns:a16="http://schemas.microsoft.com/office/drawing/2014/main" id="{0ABA7C1E-5D23-477F-80DB-E34B26F35683}"/>
                </a:ext>
              </a:extLst>
            </p:cNvPr>
            <p:cNvPicPr>
              <a:picLocks noChangeAspect="1"/>
            </p:cNvPicPr>
            <p:nvPr/>
          </p:nvPicPr>
          <p:blipFill rotWithShape="1">
            <a:blip r:embed="rId4" cstate="screen">
              <a:extLst>
                <a:ext uri="{28A0092B-C50C-407E-A947-70E740481C1C}">
                  <a14:useLocalDpi xmlns:a14="http://schemas.microsoft.com/office/drawing/2010/main" val="0"/>
                </a:ext>
              </a:extLst>
            </a:blip>
            <a:srcRect/>
            <a:stretch/>
          </p:blipFill>
          <p:spPr>
            <a:xfrm>
              <a:off x="-62437" y="9818059"/>
              <a:ext cx="248802" cy="735641"/>
            </a:xfrm>
            <a:prstGeom prst="rect">
              <a:avLst/>
            </a:prstGeom>
          </p:spPr>
        </p:pic>
      </p:grpSp>
      <p:sp>
        <p:nvSpPr>
          <p:cNvPr id="35" name="Title 34">
            <a:extLst>
              <a:ext uri="{FF2B5EF4-FFF2-40B4-BE49-F238E27FC236}">
                <a16:creationId xmlns:a16="http://schemas.microsoft.com/office/drawing/2014/main" id="{1420B1AC-7897-4112-B9FB-6F6DF5BA75B6}"/>
              </a:ext>
            </a:extLst>
          </p:cNvPr>
          <p:cNvSpPr txBox="1">
            <a:spLocks noGrp="1"/>
          </p:cNvSpPr>
          <p:nvPr>
            <p:ph type="title" idx="4294967295"/>
          </p:nvPr>
        </p:nvSpPr>
        <p:spPr>
          <a:xfrm>
            <a:off x="12436390" y="342900"/>
            <a:ext cx="5826210" cy="1015663"/>
          </a:xfrm>
          <a:prstGeom prst="rect">
            <a:avLst/>
          </a:prstGeom>
          <a:noFill/>
          <a:ln>
            <a:noFill/>
            <a:prstDash/>
          </a:ln>
          <a:effectLst/>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6000" b="0" i="0" u="none" strike="noStrike" kern="1200" cap="none" spc="0" normalizeH="0" baseline="0" noProof="0" dirty="0">
                <a:ln>
                  <a:noFill/>
                </a:ln>
                <a:solidFill>
                  <a:schemeClr val="bg1"/>
                </a:solidFill>
                <a:effectLst/>
                <a:uLnTx/>
                <a:uFillTx/>
                <a:latin typeface="Avenir LT Std 65 Medium" panose="020B0803020203020204" pitchFamily="34" charset="0"/>
                <a:ea typeface="+mn-ea"/>
                <a:cs typeface="+mn-cs"/>
              </a:rPr>
              <a:t>Common Crow </a:t>
            </a:r>
          </a:p>
        </p:txBody>
      </p:sp>
      <p:pic>
        <p:nvPicPr>
          <p:cNvPr id="12" name="Picture 11" descr="A photo of the Common Crow butterfly sitting on a leaf. It has its wings outstretched so you can see the pattern. It is dark brown with big white spots along the edge and smaller white spots right next to the edge of the wings. It has a black body and a black head, and two antennae.">
            <a:extLst>
              <a:ext uri="{FF2B5EF4-FFF2-40B4-BE49-F238E27FC236}">
                <a16:creationId xmlns:a16="http://schemas.microsoft.com/office/drawing/2014/main" id="{313EECEF-CD1D-408A-A52F-FD99D95944CE}"/>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86365" y="0"/>
            <a:ext cx="18101635" cy="10553700"/>
          </a:xfrm>
          <a:prstGeom prst="rect">
            <a:avLst/>
          </a:prstGeom>
        </p:spPr>
      </p:pic>
      <p:sp>
        <p:nvSpPr>
          <p:cNvPr id="7" name="Title 34">
            <a:extLst>
              <a:ext uri="{FF2B5EF4-FFF2-40B4-BE49-F238E27FC236}">
                <a16:creationId xmlns:a16="http://schemas.microsoft.com/office/drawing/2014/main" id="{7FF81C92-E92A-4B95-95F2-F14D2C1890D8}"/>
              </a:ext>
              <a:ext uri="{C183D7F6-B498-43B3-948B-1728B52AA6E4}">
                <adec:decorative xmlns:adec="http://schemas.microsoft.com/office/drawing/2017/decorative" val="1"/>
              </a:ext>
            </a:extLst>
          </p:cNvPr>
          <p:cNvSpPr txBox="1">
            <a:spLocks/>
          </p:cNvSpPr>
          <p:nvPr/>
        </p:nvSpPr>
        <p:spPr>
          <a:xfrm>
            <a:off x="12440019" y="342900"/>
            <a:ext cx="5598584" cy="1938992"/>
          </a:xfrm>
          <a:prstGeom prst="rect">
            <a:avLst/>
          </a:prstGeom>
          <a:noFill/>
          <a:ln>
            <a:noFill/>
            <a:prstDash/>
          </a:ln>
          <a:effectLst/>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spcBef>
                <a:spcPts val="0"/>
              </a:spcBef>
              <a:defRPr/>
            </a:pPr>
            <a:r>
              <a:rPr lang="en-AU" sz="6000" dirty="0">
                <a:solidFill>
                  <a:schemeClr val="bg1"/>
                </a:solidFill>
                <a:latin typeface="Avenir LT Std 65 Medium" panose="020B0803020203020204" pitchFamily="34" charset="0"/>
                <a:ea typeface="+mn-ea"/>
                <a:cs typeface="+mn-cs"/>
              </a:rPr>
              <a:t>Common Crow</a:t>
            </a:r>
          </a:p>
          <a:p>
            <a:pPr algn="r">
              <a:spcBef>
                <a:spcPts val="0"/>
              </a:spcBef>
              <a:defRPr/>
            </a:pPr>
            <a:r>
              <a:rPr lang="en-AU" sz="6000" dirty="0">
                <a:solidFill>
                  <a:schemeClr val="bg1"/>
                </a:solidFill>
                <a:latin typeface="Avenir LT Std 65 Medium" panose="020B0803020203020204" pitchFamily="34" charset="0"/>
                <a:ea typeface="+mn-ea"/>
                <a:cs typeface="+mn-cs"/>
              </a:rPr>
              <a:t>Butterfly  </a:t>
            </a:r>
          </a:p>
        </p:txBody>
      </p:sp>
      <p:sp>
        <p:nvSpPr>
          <p:cNvPr id="2" name="TextBox 1">
            <a:extLst>
              <a:ext uri="{FF2B5EF4-FFF2-40B4-BE49-F238E27FC236}">
                <a16:creationId xmlns:a16="http://schemas.microsoft.com/office/drawing/2014/main" id="{152D0E64-2765-423B-9DCF-5122BF827AC8}"/>
              </a:ext>
            </a:extLst>
          </p:cNvPr>
          <p:cNvSpPr txBox="1"/>
          <p:nvPr/>
        </p:nvSpPr>
        <p:spPr>
          <a:xfrm>
            <a:off x="729169" y="7766624"/>
            <a:ext cx="4636268" cy="2062103"/>
          </a:xfrm>
          <a:prstGeom prst="rect">
            <a:avLst/>
          </a:prstGeom>
          <a:noFill/>
        </p:spPr>
        <p:txBody>
          <a:bodyPr wrap="square" rtlCol="0">
            <a:spAutoFit/>
          </a:bodyPr>
          <a:lstStyle/>
          <a:p>
            <a:r>
              <a:rPr lang="en-AU" sz="3200" dirty="0">
                <a:solidFill>
                  <a:schemeClr val="bg1"/>
                </a:solidFill>
                <a:latin typeface="Avenir LT Std 45 Book" panose="020B0502020203020204" pitchFamily="34" charset="0"/>
              </a:rPr>
              <a:t>Some birds that try to eat me get a nasty surprise – I taste so bad that they vomit!</a:t>
            </a:r>
          </a:p>
        </p:txBody>
      </p:sp>
      <p:sp>
        <p:nvSpPr>
          <p:cNvPr id="3" name="TextBox 2">
            <a:extLst>
              <a:ext uri="{FF2B5EF4-FFF2-40B4-BE49-F238E27FC236}">
                <a16:creationId xmlns:a16="http://schemas.microsoft.com/office/drawing/2014/main" id="{D42CCDCE-97F0-44FB-82C9-C2B1D5D7B31E}"/>
              </a:ext>
            </a:extLst>
          </p:cNvPr>
          <p:cNvSpPr txBox="1"/>
          <p:nvPr/>
        </p:nvSpPr>
        <p:spPr>
          <a:xfrm>
            <a:off x="435168" y="3543300"/>
            <a:ext cx="4636268" cy="2062103"/>
          </a:xfrm>
          <a:prstGeom prst="rect">
            <a:avLst/>
          </a:prstGeom>
          <a:noFill/>
        </p:spPr>
        <p:txBody>
          <a:bodyPr wrap="square" rtlCol="0">
            <a:spAutoFit/>
          </a:bodyPr>
          <a:lstStyle/>
          <a:p>
            <a:r>
              <a:rPr lang="en-AU" sz="3200" dirty="0">
                <a:latin typeface="Avenir LT Std 45 Book" panose="020B0502020203020204" pitchFamily="34" charset="0"/>
              </a:rPr>
              <a:t>My chrysalis is shiny like metal, sometimes in silver or gold. </a:t>
            </a:r>
          </a:p>
          <a:p>
            <a:endParaRPr lang="en-AU" sz="3200" dirty="0">
              <a:latin typeface="Avenir LT Std 45 Book" panose="020B0502020203020204" pitchFamily="34" charset="0"/>
            </a:endParaRPr>
          </a:p>
        </p:txBody>
      </p:sp>
      <p:sp>
        <p:nvSpPr>
          <p:cNvPr id="4" name="TextBox 3">
            <a:extLst>
              <a:ext uri="{FF2B5EF4-FFF2-40B4-BE49-F238E27FC236}">
                <a16:creationId xmlns:a16="http://schemas.microsoft.com/office/drawing/2014/main" id="{9676AF71-9EA5-4506-9078-16564D0D1096}"/>
              </a:ext>
            </a:extLst>
          </p:cNvPr>
          <p:cNvSpPr txBox="1"/>
          <p:nvPr/>
        </p:nvSpPr>
        <p:spPr>
          <a:xfrm>
            <a:off x="456504" y="1085446"/>
            <a:ext cx="5181599" cy="2554545"/>
          </a:xfrm>
          <a:prstGeom prst="rect">
            <a:avLst/>
          </a:prstGeom>
          <a:noFill/>
        </p:spPr>
        <p:txBody>
          <a:bodyPr wrap="square" rtlCol="0">
            <a:spAutoFit/>
          </a:bodyPr>
          <a:lstStyle/>
          <a:p>
            <a:r>
              <a:rPr lang="en-AU" sz="3200" dirty="0">
                <a:latin typeface="Avenir LT Std 45 Book" panose="020B0502020203020204" pitchFamily="34" charset="0"/>
              </a:rPr>
              <a:t>Like all butterflies, I start as a caterpillar and turn into a chrysalis before turning into a butterfly.</a:t>
            </a:r>
          </a:p>
          <a:p>
            <a:endParaRPr lang="en-AU" sz="3200" dirty="0"/>
          </a:p>
        </p:txBody>
      </p:sp>
    </p:spTree>
    <p:extLst>
      <p:ext uri="{BB962C8B-B14F-4D97-AF65-F5344CB8AC3E}">
        <p14:creationId xmlns:p14="http://schemas.microsoft.com/office/powerpoint/2010/main" val="9413418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EDBE00"/>
        </a:solidFill>
        <a:effectLst/>
      </p:bgPr>
    </p:bg>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6F5270E4-AB6B-401E-9414-DC7B2A379F0D}"/>
              </a:ext>
            </a:extLst>
          </p:cNvPr>
          <p:cNvSpPr>
            <a:spLocks noGrp="1"/>
          </p:cNvSpPr>
          <p:nvPr>
            <p:ph type="title" idx="4294967295"/>
          </p:nvPr>
        </p:nvSpPr>
        <p:spPr>
          <a:xfrm>
            <a:off x="457200" y="-1143000"/>
            <a:ext cx="8229600" cy="1143000"/>
          </a:xfrm>
        </p:spPr>
        <p:txBody>
          <a:bodyPr vert="horz" lIns="91440" tIns="45720" rIns="91440" bIns="45720" rtlCol="0" anchor="b">
            <a:normAutofit/>
          </a:bodyPr>
          <a:lstStyle/>
          <a:p>
            <a:r>
              <a:rPr lang="en-AU" dirty="0"/>
              <a:t>Welcome page</a:t>
            </a:r>
          </a:p>
        </p:txBody>
      </p:sp>
      <p:pic>
        <p:nvPicPr>
          <p:cNvPr id="2" name="Picture 2">
            <a:extLs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H="1" flipV="1">
            <a:off x="6546165" y="190619"/>
            <a:ext cx="9994136" cy="8849353"/>
          </a:xfrm>
          <a:prstGeom prst="rect">
            <a:avLst/>
          </a:prstGeom>
        </p:spPr>
      </p:pic>
      <p:sp>
        <p:nvSpPr>
          <p:cNvPr id="4" name="TextBox 4" descr="Welcome"/>
          <p:cNvSpPr txBox="1"/>
          <p:nvPr/>
        </p:nvSpPr>
        <p:spPr>
          <a:xfrm>
            <a:off x="8153401" y="3543300"/>
            <a:ext cx="8164018" cy="1474763"/>
          </a:xfrm>
          <a:prstGeom prst="rect">
            <a:avLst/>
          </a:prstGeom>
        </p:spPr>
        <p:txBody>
          <a:bodyPr lIns="0" tIns="0" rIns="0" bIns="0" rtlCol="0" anchor="t">
            <a:spAutoFit/>
          </a:bodyPr>
          <a:lstStyle/>
          <a:p>
            <a:pPr marL="0" lvl="0" indent="0" algn="ctr">
              <a:lnSpc>
                <a:spcPts val="11500"/>
              </a:lnSpc>
            </a:pPr>
            <a:r>
              <a:rPr lang="en-US" sz="9600" u="none" spc="460" dirty="0">
                <a:solidFill>
                  <a:srgbClr val="EB7D4E"/>
                </a:solidFill>
                <a:latin typeface="Avenir LT Std 65 Medium" panose="020B0803020203020204" pitchFamily="34" charset="0"/>
              </a:rPr>
              <a:t>WELCOME</a:t>
            </a:r>
          </a:p>
        </p:txBody>
      </p:sp>
      <p:sp>
        <p:nvSpPr>
          <p:cNvPr id="5" name="TextBox 5" descr="Are you excited for a fun learning session?"/>
          <p:cNvSpPr txBox="1"/>
          <p:nvPr/>
        </p:nvSpPr>
        <p:spPr>
          <a:xfrm>
            <a:off x="8153401" y="5590968"/>
            <a:ext cx="8164018" cy="1215675"/>
          </a:xfrm>
          <a:prstGeom prst="rect">
            <a:avLst/>
          </a:prstGeom>
        </p:spPr>
        <p:txBody>
          <a:bodyPr lIns="0" tIns="0" rIns="0" bIns="0" rtlCol="0" anchor="t">
            <a:spAutoFit/>
          </a:bodyPr>
          <a:lstStyle/>
          <a:p>
            <a:pPr marL="0" lvl="0" indent="0" algn="ctr">
              <a:lnSpc>
                <a:spcPts val="4896"/>
              </a:lnSpc>
            </a:pPr>
            <a:r>
              <a:rPr lang="en-US" sz="3200" u="none" dirty="0">
                <a:solidFill>
                  <a:srgbClr val="1C5C99"/>
                </a:solidFill>
                <a:latin typeface="Avenir LT Std 45 Book" panose="020B0502020203020204" pitchFamily="34" charset="0"/>
              </a:rPr>
              <a:t>Are you excited for a fun</a:t>
            </a:r>
          </a:p>
          <a:p>
            <a:pPr marL="0" lvl="0" indent="0" algn="ctr">
              <a:lnSpc>
                <a:spcPts val="4896"/>
              </a:lnSpc>
            </a:pPr>
            <a:r>
              <a:rPr lang="en-US" sz="3200" u="none" dirty="0">
                <a:solidFill>
                  <a:srgbClr val="1C5C99"/>
                </a:solidFill>
                <a:latin typeface="Avenir LT Std 45 Book" panose="020B0502020203020204" pitchFamily="34" charset="0"/>
              </a:rPr>
              <a:t>learning session?</a:t>
            </a:r>
          </a:p>
        </p:txBody>
      </p:sp>
      <p:pic>
        <p:nvPicPr>
          <p:cNvPr id="6" name="Picture 6">
            <a:extLs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3989400" y="7513650"/>
            <a:ext cx="4656035" cy="4724759"/>
          </a:xfrm>
          <a:prstGeom prst="rect">
            <a:avLst/>
          </a:prstGeom>
        </p:spPr>
      </p:pic>
      <p:pic>
        <p:nvPicPr>
          <p:cNvPr id="7" name="Picture 7">
            <a:extLs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5096347" y="1466077"/>
            <a:ext cx="2442142" cy="1336518"/>
          </a:xfrm>
          <a:prstGeom prst="rect">
            <a:avLst/>
          </a:prstGeom>
        </p:spPr>
      </p:pic>
      <p:pic>
        <p:nvPicPr>
          <p:cNvPr id="8" name="Picture 8">
            <a:extLst>
              <a:ext uri="{C183D7F6-B498-43B3-948B-1728B52AA6E4}">
                <adec:decorative xmlns:adec="http://schemas.microsoft.com/office/drawing/2017/decorative" val="1"/>
              </a:ext>
            </a:extLst>
          </p:cNvPr>
          <p:cNvPicPr>
            <a:picLocks noChangeAspect="1"/>
          </p:cNvPicPr>
          <p:nvPr/>
        </p:nvPicPr>
        <p:blipFill rotWithShape="1">
          <a:blip r:embed="rId8" cstate="screen">
            <a:extLst>
              <a:ext uri="{28A0092B-C50C-407E-A947-70E740481C1C}">
                <a14:useLocalDpi xmlns:a14="http://schemas.microsoft.com/office/drawing/2010/main" val="0"/>
              </a:ext>
              <a:ext uri="{96DAC541-7B7A-43D3-8B79-37D633B846F1}">
                <asvg:svgBlip xmlns:asvg="http://schemas.microsoft.com/office/drawing/2016/SVG/main" r:embed="rId9"/>
              </a:ext>
            </a:extLst>
          </a:blip>
          <a:srcRect b="35475"/>
          <a:stretch/>
        </p:blipFill>
        <p:spPr>
          <a:xfrm flipH="1">
            <a:off x="410970" y="669101"/>
            <a:ext cx="6693943" cy="9617899"/>
          </a:xfrm>
          <a:prstGeom prst="rect">
            <a:avLst/>
          </a:prstGeom>
        </p:spPr>
      </p:pic>
      <p:grpSp>
        <p:nvGrpSpPr>
          <p:cNvPr id="9" name="Group 8">
            <a:extLst>
              <a:ext uri="{FF2B5EF4-FFF2-40B4-BE49-F238E27FC236}">
                <a16:creationId xmlns:a16="http://schemas.microsoft.com/office/drawing/2014/main" id="{0AEA4997-D5C2-4AB0-BD46-628BE51C06D1}"/>
              </a:ext>
              <a:ext uri="{C183D7F6-B498-43B3-948B-1728B52AA6E4}">
                <adec:decorative xmlns:adec="http://schemas.microsoft.com/office/drawing/2017/decorative" val="1"/>
              </a:ext>
            </a:extLst>
          </p:cNvPr>
          <p:cNvGrpSpPr/>
          <p:nvPr/>
        </p:nvGrpSpPr>
        <p:grpSpPr>
          <a:xfrm>
            <a:off x="-62437" y="-38100"/>
            <a:ext cx="248802" cy="10591800"/>
            <a:chOff x="-62437" y="-38100"/>
            <a:chExt cx="248802" cy="10591800"/>
          </a:xfrm>
        </p:grpSpPr>
        <p:pic>
          <p:nvPicPr>
            <p:cNvPr id="10" name="Picture 9" descr="Graphical user interface, application, Word, PowerPoint&#10;&#10;Description automatically generated">
              <a:extLst>
                <a:ext uri="{FF2B5EF4-FFF2-40B4-BE49-F238E27FC236}">
                  <a16:creationId xmlns:a16="http://schemas.microsoft.com/office/drawing/2014/main" id="{163C64CD-B730-470B-821A-54D8F9C87804}"/>
                </a:ext>
              </a:extLst>
            </p:cNvPr>
            <p:cNvPicPr>
              <a:picLocks noChangeAspect="1"/>
            </p:cNvPicPr>
            <p:nvPr/>
          </p:nvPicPr>
          <p:blipFill rotWithShape="1">
            <a:blip r:embed="rId10" cstate="screen">
              <a:extLst>
                <a:ext uri="{28A0092B-C50C-407E-A947-70E740481C1C}">
                  <a14:useLocalDpi xmlns:a14="http://schemas.microsoft.com/office/drawing/2010/main" val="0"/>
                </a:ext>
              </a:extLst>
            </a:blip>
            <a:srcRect/>
            <a:stretch/>
          </p:blipFill>
          <p:spPr>
            <a:xfrm>
              <a:off x="0" y="-38100"/>
              <a:ext cx="186365" cy="10058400"/>
            </a:xfrm>
            <a:prstGeom prst="rect">
              <a:avLst/>
            </a:prstGeom>
          </p:spPr>
        </p:pic>
        <p:pic>
          <p:nvPicPr>
            <p:cNvPr id="11" name="Picture 10" descr="Graphical user interface, application, Word, PowerPoint&#10;&#10;Description automatically generated">
              <a:extLst>
                <a:ext uri="{FF2B5EF4-FFF2-40B4-BE49-F238E27FC236}">
                  <a16:creationId xmlns:a16="http://schemas.microsoft.com/office/drawing/2014/main" id="{97B229FE-31B2-4638-8B7F-E99CB73088EA}"/>
                </a:ext>
              </a:extLst>
            </p:cNvPr>
            <p:cNvPicPr>
              <a:picLocks noChangeAspect="1"/>
            </p:cNvPicPr>
            <p:nvPr/>
          </p:nvPicPr>
          <p:blipFill rotWithShape="1">
            <a:blip r:embed="rId11" cstate="screen">
              <a:extLst>
                <a:ext uri="{28A0092B-C50C-407E-A947-70E740481C1C}">
                  <a14:useLocalDpi xmlns:a14="http://schemas.microsoft.com/office/drawing/2010/main" val="0"/>
                </a:ext>
              </a:extLst>
            </a:blip>
            <a:srcRect/>
            <a:stretch/>
          </p:blipFill>
          <p:spPr>
            <a:xfrm>
              <a:off x="-62437" y="9818059"/>
              <a:ext cx="248802" cy="735641"/>
            </a:xfrm>
            <a:prstGeom prst="rect">
              <a:avLst/>
            </a:prstGeom>
          </p:spPr>
        </p:pic>
      </p:gr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527EAD33-0573-4F90-824D-8271B13B3D24}"/>
              </a:ext>
              <a:ext uri="{C183D7F6-B498-43B3-948B-1728B52AA6E4}">
                <adec:decorative xmlns:adec="http://schemas.microsoft.com/office/drawing/2017/decorative" val="1"/>
              </a:ext>
            </a:extLst>
          </p:cNvPr>
          <p:cNvGrpSpPr/>
          <p:nvPr/>
        </p:nvGrpSpPr>
        <p:grpSpPr>
          <a:xfrm>
            <a:off x="-62437" y="-38100"/>
            <a:ext cx="248802" cy="10591800"/>
            <a:chOff x="-62437" y="-38100"/>
            <a:chExt cx="248802" cy="10591800"/>
          </a:xfrm>
        </p:grpSpPr>
        <p:pic>
          <p:nvPicPr>
            <p:cNvPr id="9" name="Picture 8" descr="Graphical user interface, application, Word, PowerPoint&#10;&#10;Description automatically generated">
              <a:extLst>
                <a:ext uri="{FF2B5EF4-FFF2-40B4-BE49-F238E27FC236}">
                  <a16:creationId xmlns:a16="http://schemas.microsoft.com/office/drawing/2014/main" id="{34AEC51A-C914-4889-A3EB-1647E868A207}"/>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0" y="-38100"/>
              <a:ext cx="186365" cy="10058400"/>
            </a:xfrm>
            <a:prstGeom prst="rect">
              <a:avLst/>
            </a:prstGeom>
          </p:spPr>
        </p:pic>
        <p:pic>
          <p:nvPicPr>
            <p:cNvPr id="10" name="Picture 9" descr="Graphical user interface, application, Word, PowerPoint&#10;&#10;Description automatically generated">
              <a:extLst>
                <a:ext uri="{FF2B5EF4-FFF2-40B4-BE49-F238E27FC236}">
                  <a16:creationId xmlns:a16="http://schemas.microsoft.com/office/drawing/2014/main" id="{0ABA7C1E-5D23-477F-80DB-E34B26F35683}"/>
                </a:ext>
              </a:extLst>
            </p:cNvPr>
            <p:cNvPicPr>
              <a:picLocks noChangeAspect="1"/>
            </p:cNvPicPr>
            <p:nvPr/>
          </p:nvPicPr>
          <p:blipFill rotWithShape="1">
            <a:blip r:embed="rId4" cstate="screen">
              <a:extLst>
                <a:ext uri="{28A0092B-C50C-407E-A947-70E740481C1C}">
                  <a14:useLocalDpi xmlns:a14="http://schemas.microsoft.com/office/drawing/2010/main" val="0"/>
                </a:ext>
              </a:extLst>
            </a:blip>
            <a:srcRect/>
            <a:stretch/>
          </p:blipFill>
          <p:spPr>
            <a:xfrm>
              <a:off x="-62437" y="9818059"/>
              <a:ext cx="248802" cy="735641"/>
            </a:xfrm>
            <a:prstGeom prst="rect">
              <a:avLst/>
            </a:prstGeom>
          </p:spPr>
        </p:pic>
      </p:grpSp>
      <p:sp>
        <p:nvSpPr>
          <p:cNvPr id="6" name="Title 5">
            <a:extLst>
              <a:ext uri="{FF2B5EF4-FFF2-40B4-BE49-F238E27FC236}">
                <a16:creationId xmlns:a16="http://schemas.microsoft.com/office/drawing/2014/main" id="{08B87CE1-9963-4BF7-8583-BADF29CC986F}"/>
              </a:ext>
            </a:extLst>
          </p:cNvPr>
          <p:cNvSpPr txBox="1">
            <a:spLocks noGrp="1"/>
          </p:cNvSpPr>
          <p:nvPr>
            <p:ph type="title" idx="4294967295"/>
          </p:nvPr>
        </p:nvSpPr>
        <p:spPr>
          <a:xfrm>
            <a:off x="12496800" y="419100"/>
            <a:ext cx="5064472" cy="193899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AU" sz="6000" b="0" i="0" u="none" strike="noStrike" kern="1200" cap="none" spc="0" normalizeH="0" baseline="0" noProof="0" dirty="0">
                <a:ln>
                  <a:noFill/>
                </a:ln>
                <a:solidFill>
                  <a:schemeClr val="bg1"/>
                </a:solidFill>
                <a:effectLst/>
                <a:uLnTx/>
                <a:uFillTx/>
                <a:latin typeface="Avenir LT Std 65 Medium" panose="020B0803020203020204" pitchFamily="34" charset="0"/>
                <a:ea typeface="+mn-ea"/>
                <a:cs typeface="+mn-cs"/>
              </a:rPr>
              <a:t>Graceful Tree Frog</a:t>
            </a:r>
          </a:p>
        </p:txBody>
      </p:sp>
      <p:sp>
        <p:nvSpPr>
          <p:cNvPr id="2" name="TextBox 1">
            <a:extLst>
              <a:ext uri="{FF2B5EF4-FFF2-40B4-BE49-F238E27FC236}">
                <a16:creationId xmlns:a16="http://schemas.microsoft.com/office/drawing/2014/main" id="{7FE1392E-771A-4231-95FD-65B9F78E85E1}"/>
              </a:ext>
            </a:extLst>
          </p:cNvPr>
          <p:cNvSpPr txBox="1"/>
          <p:nvPr/>
        </p:nvSpPr>
        <p:spPr>
          <a:xfrm>
            <a:off x="1066800" y="723900"/>
            <a:ext cx="7772400" cy="6494085"/>
          </a:xfrm>
          <a:prstGeom prst="rect">
            <a:avLst/>
          </a:prstGeom>
          <a:noFill/>
        </p:spPr>
        <p:txBody>
          <a:bodyPr wrap="square" rtlCol="0">
            <a:spAutoFit/>
          </a:bodyPr>
          <a:lstStyle/>
          <a:p>
            <a:pPr algn="ctr"/>
            <a:r>
              <a:rPr lang="en-AU" sz="3200" dirty="0">
                <a:latin typeface="Avenir LT Std 45 Book" panose="020B0502020203020204" pitchFamily="34" charset="0"/>
              </a:rPr>
              <a:t>Hi my name is Gracie the Graceful Tree Frog, and I’m so excited to meet you guys! </a:t>
            </a:r>
          </a:p>
          <a:p>
            <a:pPr algn="ctr"/>
            <a:endParaRPr lang="en-AU" sz="3200" dirty="0">
              <a:latin typeface="Avenir LT Std 45 Book" panose="020B0502020203020204" pitchFamily="34" charset="0"/>
            </a:endParaRPr>
          </a:p>
          <a:p>
            <a:pPr algn="ctr"/>
            <a:r>
              <a:rPr lang="en-AU" sz="3200" dirty="0">
                <a:latin typeface="Avenir LT Std 45 Book" panose="020B0502020203020204" pitchFamily="34" charset="0"/>
              </a:rPr>
              <a:t>I will be joining you on your adventure to learn more about the creek and you will even get to meet me in-person. </a:t>
            </a:r>
          </a:p>
          <a:p>
            <a:pPr algn="ctr"/>
            <a:endParaRPr lang="en-AU" sz="3200" dirty="0">
              <a:latin typeface="Avenir LT Std 45 Book" panose="020B0502020203020204" pitchFamily="34" charset="0"/>
            </a:endParaRPr>
          </a:p>
          <a:p>
            <a:pPr algn="ctr"/>
            <a:r>
              <a:rPr lang="en-AU" sz="3200" dirty="0">
                <a:latin typeface="Avenir LT Std 45 Book" panose="020B0502020203020204" pitchFamily="34" charset="0"/>
              </a:rPr>
              <a:t>In the meantime, did you know that frogs have very thin skin? This means that we have to live in a very healthy environment. If you find us at your local creek, it must be pretty healthy!</a:t>
            </a:r>
          </a:p>
        </p:txBody>
      </p:sp>
      <p:pic>
        <p:nvPicPr>
          <p:cNvPr id="4" name="Picture 3" descr="A small graceful tree frog sitting on a blade of grass. It is crouching, with its legs tucked under its body and its head up. It is a lime green colour with yellow feet. Its eyes are orange with black pupils. The background is out of focus.">
            <a:extLst>
              <a:ext uri="{FF2B5EF4-FFF2-40B4-BE49-F238E27FC236}">
                <a16:creationId xmlns:a16="http://schemas.microsoft.com/office/drawing/2014/main" id="{CB053ABB-FEDC-46F5-A358-0BEF29CCE5A9}"/>
              </a:ext>
            </a:extLst>
          </p:cNvPr>
          <p:cNvPicPr>
            <a:picLocks noChangeAspect="1"/>
          </p:cNvPicPr>
          <p:nvPr/>
        </p:nvPicPr>
        <p:blipFill rotWithShape="1">
          <a:blip r:embed="rId5">
            <a:extLst>
              <a:ext uri="{28A0092B-C50C-407E-A947-70E740481C1C}">
                <a14:useLocalDpi xmlns:a14="http://schemas.microsoft.com/office/drawing/2010/main" val="0"/>
              </a:ext>
            </a:extLst>
          </a:blip>
          <a:srcRect l="13283" t="14521"/>
          <a:stretch/>
        </p:blipFill>
        <p:spPr>
          <a:xfrm>
            <a:off x="197724" y="-38100"/>
            <a:ext cx="18198933" cy="11961624"/>
          </a:xfrm>
          <a:prstGeom prst="rect">
            <a:avLst/>
          </a:prstGeom>
        </p:spPr>
      </p:pic>
      <p:sp>
        <p:nvSpPr>
          <p:cNvPr id="11" name="TextBox 10">
            <a:extLst>
              <a:ext uri="{FF2B5EF4-FFF2-40B4-BE49-F238E27FC236}">
                <a16:creationId xmlns:a16="http://schemas.microsoft.com/office/drawing/2014/main" id="{5BBC1168-5691-4F5B-B78F-4F87A8B29E39}"/>
              </a:ext>
              <a:ext uri="{C183D7F6-B498-43B3-948B-1728B52AA6E4}">
                <adec:decorative xmlns:adec="http://schemas.microsoft.com/office/drawing/2017/decorative" val="1"/>
              </a:ext>
            </a:extLst>
          </p:cNvPr>
          <p:cNvSpPr txBox="1"/>
          <p:nvPr/>
        </p:nvSpPr>
        <p:spPr>
          <a:xfrm>
            <a:off x="1219200" y="876300"/>
            <a:ext cx="7772400" cy="6494085"/>
          </a:xfrm>
          <a:prstGeom prst="rect">
            <a:avLst/>
          </a:prstGeom>
          <a:noFill/>
        </p:spPr>
        <p:txBody>
          <a:bodyPr wrap="square" rtlCol="0">
            <a:spAutoFit/>
          </a:bodyPr>
          <a:lstStyle/>
          <a:p>
            <a:pPr algn="ctr"/>
            <a:r>
              <a:rPr lang="en-AU" sz="3200" dirty="0">
                <a:latin typeface="Avenir LT Std 45 Book" panose="020B0502020203020204" pitchFamily="34" charset="0"/>
              </a:rPr>
              <a:t>Hi my name is Gracie the Graceful Tree Frog, and I’m so excited to meet you guys! </a:t>
            </a:r>
          </a:p>
          <a:p>
            <a:pPr algn="ctr"/>
            <a:endParaRPr lang="en-AU" sz="3200" dirty="0">
              <a:latin typeface="Avenir LT Std 45 Book" panose="020B0502020203020204" pitchFamily="34" charset="0"/>
            </a:endParaRPr>
          </a:p>
          <a:p>
            <a:pPr algn="ctr"/>
            <a:r>
              <a:rPr lang="en-AU" sz="3200" dirty="0">
                <a:latin typeface="Avenir LT Std 45 Book" panose="020B0502020203020204" pitchFamily="34" charset="0"/>
              </a:rPr>
              <a:t>I will be joining you on your adventure to learn more about the creek and you will even get to meet me in-person. </a:t>
            </a:r>
          </a:p>
          <a:p>
            <a:pPr algn="ctr"/>
            <a:endParaRPr lang="en-AU" sz="3200" dirty="0">
              <a:latin typeface="Avenir LT Std 45 Book" panose="020B0502020203020204" pitchFamily="34" charset="0"/>
            </a:endParaRPr>
          </a:p>
          <a:p>
            <a:pPr algn="ctr"/>
            <a:r>
              <a:rPr lang="en-AU" sz="3200" dirty="0">
                <a:latin typeface="Avenir LT Std 45 Book" panose="020B0502020203020204" pitchFamily="34" charset="0"/>
              </a:rPr>
              <a:t>In the meantime, did you know that frogs have very thin skin? This means that we have to live in a very healthy environment. If you find us at your local creek, it must be pretty healthy!</a:t>
            </a:r>
          </a:p>
        </p:txBody>
      </p:sp>
      <p:sp>
        <p:nvSpPr>
          <p:cNvPr id="12" name="Title 5">
            <a:extLst>
              <a:ext uri="{FF2B5EF4-FFF2-40B4-BE49-F238E27FC236}">
                <a16:creationId xmlns:a16="http://schemas.microsoft.com/office/drawing/2014/main" id="{99CCBDE6-8DA3-478A-B9EA-B331DC9BA300}"/>
              </a:ext>
              <a:ext uri="{C183D7F6-B498-43B3-948B-1728B52AA6E4}">
                <adec:decorative xmlns:adec="http://schemas.microsoft.com/office/drawing/2017/decorative" val="1"/>
              </a:ext>
            </a:extLst>
          </p:cNvPr>
          <p:cNvSpPr txBox="1">
            <a:spLocks/>
          </p:cNvSpPr>
          <p:nvPr/>
        </p:nvSpPr>
        <p:spPr>
          <a:xfrm>
            <a:off x="12649200" y="571500"/>
            <a:ext cx="5064472" cy="193899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spcBef>
                <a:spcPts val="0"/>
              </a:spcBef>
              <a:defRPr/>
            </a:pPr>
            <a:r>
              <a:rPr lang="en-AU" sz="6000">
                <a:solidFill>
                  <a:schemeClr val="bg1"/>
                </a:solidFill>
                <a:latin typeface="Avenir LT Std 65 Medium" panose="020B0803020203020204" pitchFamily="34" charset="0"/>
                <a:ea typeface="+mn-ea"/>
                <a:cs typeface="+mn-cs"/>
              </a:rPr>
              <a:t>Graceful Tree Frog</a:t>
            </a:r>
            <a:endParaRPr lang="en-AU" sz="6000" dirty="0">
              <a:solidFill>
                <a:schemeClr val="bg1"/>
              </a:solidFill>
              <a:latin typeface="Avenir LT Std 65 Medium" panose="020B0803020203020204" pitchFamily="34" charset="0"/>
              <a:ea typeface="+mn-ea"/>
              <a:cs typeface="+mn-cs"/>
            </a:endParaRPr>
          </a:p>
        </p:txBody>
      </p:sp>
    </p:spTree>
    <p:extLst>
      <p:ext uri="{BB962C8B-B14F-4D97-AF65-F5344CB8AC3E}">
        <p14:creationId xmlns:p14="http://schemas.microsoft.com/office/powerpoint/2010/main" val="287762940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EB7D4E"/>
        </a:solidFill>
        <a:effectLst/>
      </p:bgPr>
    </p:bg>
    <p:spTree>
      <p:nvGrpSpPr>
        <p:cNvPr id="1" name=""/>
        <p:cNvGrpSpPr/>
        <p:nvPr/>
      </p:nvGrpSpPr>
      <p:grpSpPr>
        <a:xfrm>
          <a:off x="0" y="0"/>
          <a:ext cx="0" cy="0"/>
          <a:chOff x="0" y="0"/>
          <a:chExt cx="0" cy="0"/>
        </a:xfrm>
      </p:grpSpPr>
      <p:pic>
        <p:nvPicPr>
          <p:cNvPr id="2" name="Picture 2">
            <a:extLs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54380" y="1438155"/>
            <a:ext cx="1695168" cy="943130"/>
          </a:xfrm>
          <a:prstGeom prst="rect">
            <a:avLst/>
          </a:prstGeom>
        </p:spPr>
      </p:pic>
      <p:pic>
        <p:nvPicPr>
          <p:cNvPr id="3" name="Picture 3">
            <a:extLs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736153">
            <a:off x="11468203" y="9645764"/>
            <a:ext cx="1346487" cy="736896"/>
          </a:xfrm>
          <a:prstGeom prst="rect">
            <a:avLst/>
          </a:prstGeom>
        </p:spPr>
      </p:pic>
      <p:sp>
        <p:nvSpPr>
          <p:cNvPr id="7" name="TextBox 7" descr="Additional Resources&#10;"/>
          <p:cNvSpPr txBox="1">
            <a:spLocks noGrp="1"/>
          </p:cNvSpPr>
          <p:nvPr>
            <p:ph type="title" idx="4294967295"/>
          </p:nvPr>
        </p:nvSpPr>
        <p:spPr>
          <a:xfrm>
            <a:off x="3332622" y="952500"/>
            <a:ext cx="11622755" cy="1102866"/>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ts val="8639"/>
              </a:lnSpc>
              <a:spcBef>
                <a:spcPct val="0"/>
              </a:spcBef>
              <a:spcAft>
                <a:spcPts val="0"/>
              </a:spcAft>
              <a:buClrTx/>
              <a:buSzTx/>
              <a:buFontTx/>
              <a:buNone/>
              <a:tabLst/>
              <a:defRPr/>
            </a:pPr>
            <a:r>
              <a:rPr kumimoji="0" lang="en-US" sz="7199" b="0" i="0" u="none" strike="noStrike" kern="1200" cap="none" spc="0" normalizeH="0" baseline="0" noProof="0" dirty="0">
                <a:ln>
                  <a:noFill/>
                </a:ln>
                <a:solidFill>
                  <a:srgbClr val="FEEFD0"/>
                </a:solidFill>
                <a:effectLst/>
                <a:uLnTx/>
                <a:uFillTx/>
                <a:latin typeface="Avenir LT Std 65 Medium" panose="020B0803020203020204" pitchFamily="34" charset="0"/>
                <a:ea typeface="+mn-ea"/>
                <a:cs typeface="+mn-cs"/>
              </a:rPr>
              <a:t>Some cool videos:</a:t>
            </a:r>
          </a:p>
        </p:txBody>
      </p:sp>
      <p:sp>
        <p:nvSpPr>
          <p:cNvPr id="8" name="TextBox 8" descr="You might like to show your class this relaxing 10 minute video of a morning visit to the Nudgee Wetlands and the wildlife found there: https://www.youtube.com/watch?v=54FoyDU2aZs&amp;ab_channel=AdwaitKulkarni&#10;"/>
          <p:cNvSpPr txBox="1"/>
          <p:nvPr/>
        </p:nvSpPr>
        <p:spPr>
          <a:xfrm>
            <a:off x="1198723" y="7415708"/>
            <a:ext cx="5232606" cy="1892506"/>
          </a:xfrm>
          <a:prstGeom prst="rect">
            <a:avLst/>
          </a:prstGeom>
        </p:spPr>
        <p:txBody>
          <a:bodyPr wrap="square" lIns="0" tIns="0" rIns="0" bIns="0" rtlCol="0" anchor="t">
            <a:spAutoFit/>
          </a:bodyPr>
          <a:lstStyle/>
          <a:p>
            <a:pPr marL="0" lvl="0" indent="0" algn="ctr">
              <a:lnSpc>
                <a:spcPts val="3017"/>
              </a:lnSpc>
              <a:spcBef>
                <a:spcPct val="0"/>
              </a:spcBef>
            </a:pPr>
            <a:r>
              <a:rPr lang="en-US" sz="1775" dirty="0">
                <a:solidFill>
                  <a:srgbClr val="FFFFFF"/>
                </a:solidFill>
                <a:latin typeface="Avenir LT Std 45 Book" panose="020B0502020203020204" pitchFamily="34" charset="0"/>
              </a:rPr>
              <a:t>You might like to show your class this relaxing 10 minute video of a morning visit to the </a:t>
            </a:r>
            <a:r>
              <a:rPr lang="en-US" sz="1775" dirty="0" err="1">
                <a:solidFill>
                  <a:srgbClr val="FFFFFF"/>
                </a:solidFill>
                <a:latin typeface="Avenir LT Std 45 Book" panose="020B0502020203020204" pitchFamily="34" charset="0"/>
              </a:rPr>
              <a:t>Nudgee</a:t>
            </a:r>
            <a:r>
              <a:rPr lang="en-US" sz="1775" dirty="0">
                <a:solidFill>
                  <a:srgbClr val="FFFFFF"/>
                </a:solidFill>
                <a:latin typeface="Avenir LT Std 45 Book" panose="020B0502020203020204" pitchFamily="34" charset="0"/>
              </a:rPr>
              <a:t> Wetlands and the wildlife found there: https://www.youtube.com/watch?v=54FoyDU2aZs&amp;ab_channel=AdwaitKulkarni</a:t>
            </a:r>
          </a:p>
        </p:txBody>
      </p:sp>
      <p:pic>
        <p:nvPicPr>
          <p:cNvPr id="4" name="Picture 4" descr="A kookaburra sitting on a tree branch.">
            <a:hlinkClick r:id="rId6"/>
          </p:cNvPr>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a:xfrm>
            <a:off x="1198723" y="3049666"/>
            <a:ext cx="5232605" cy="4187668"/>
          </a:xfrm>
          <a:prstGeom prst="rect">
            <a:avLst/>
          </a:prstGeom>
        </p:spPr>
      </p:pic>
      <p:sp>
        <p:nvSpPr>
          <p:cNvPr id="9" name="TextBox 9" descr="Or this fun video of Merganser ducklings jumping from their hollow in a tree: https://www.youtube.com/watch?v=bDJw43BJtCE&amp;ab_channel=NatureonPBS&#10;"/>
          <p:cNvSpPr txBox="1"/>
          <p:nvPr/>
        </p:nvSpPr>
        <p:spPr>
          <a:xfrm>
            <a:off x="7384167" y="7391925"/>
            <a:ext cx="4421933" cy="1556836"/>
          </a:xfrm>
          <a:prstGeom prst="rect">
            <a:avLst/>
          </a:prstGeom>
        </p:spPr>
        <p:txBody>
          <a:bodyPr lIns="0" tIns="0" rIns="0" bIns="0" rtlCol="0" anchor="t">
            <a:spAutoFit/>
          </a:bodyPr>
          <a:lstStyle/>
          <a:p>
            <a:pPr marL="0" lvl="0" indent="0" algn="ctr">
              <a:lnSpc>
                <a:spcPts val="3060"/>
              </a:lnSpc>
              <a:spcBef>
                <a:spcPct val="0"/>
              </a:spcBef>
            </a:pPr>
            <a:r>
              <a:rPr lang="en-US" dirty="0">
                <a:solidFill>
                  <a:srgbClr val="FFFFFF"/>
                </a:solidFill>
                <a:latin typeface="Avenir LT Std 45 Book" panose="020B0502020203020204" pitchFamily="34" charset="0"/>
              </a:rPr>
              <a:t>Or this fun video of Merganser ducklings jumping from their hollow in a tree: https://www.youtube.com/watch?v=bDJw43BJtCE&amp;ab_channel=NatureonPBS</a:t>
            </a:r>
          </a:p>
        </p:txBody>
      </p:sp>
      <p:pic>
        <p:nvPicPr>
          <p:cNvPr id="6" name="Picture 6" descr="A Merganser duckling sitting in a tree hollow.">
            <a:hlinkClick r:id="rId8"/>
          </p:cNvPr>
          <p:cNvPicPr>
            <a:picLocks noChangeAspect="1"/>
          </p:cNvPicPr>
          <p:nvPr/>
        </p:nvPicPr>
        <p:blipFill>
          <a:blip r:embed="rId9" cstate="email">
            <a:extLst>
              <a:ext uri="{28A0092B-C50C-407E-A947-70E740481C1C}">
                <a14:useLocalDpi xmlns:a14="http://schemas.microsoft.com/office/drawing/2010/main"/>
              </a:ext>
            </a:extLst>
          </a:blip>
          <a:srcRect/>
          <a:stretch>
            <a:fillRect/>
          </a:stretch>
        </p:blipFill>
        <p:spPr>
          <a:xfrm>
            <a:off x="7229124" y="3049666"/>
            <a:ext cx="4732020" cy="4137660"/>
          </a:xfrm>
          <a:prstGeom prst="rect">
            <a:avLst/>
          </a:prstGeom>
        </p:spPr>
      </p:pic>
      <p:sp>
        <p:nvSpPr>
          <p:cNvPr id="10" name="TextBox 10" descr="Or this short video on the dugong, which can be found feeding on coastal sea grass in Brisbane: https://www.youtube.com/watch?v=9aBNLa--uR4&amp;ab_channel=NatGeoWILD"/>
          <p:cNvSpPr txBox="1"/>
          <p:nvPr/>
        </p:nvSpPr>
        <p:spPr>
          <a:xfrm>
            <a:off x="12663203" y="7391925"/>
            <a:ext cx="4853360" cy="1954381"/>
          </a:xfrm>
          <a:prstGeom prst="rect">
            <a:avLst/>
          </a:prstGeom>
        </p:spPr>
        <p:txBody>
          <a:bodyPr wrap="square" lIns="0" tIns="0" rIns="0" bIns="0" rtlCol="0" anchor="t">
            <a:spAutoFit/>
          </a:bodyPr>
          <a:lstStyle/>
          <a:p>
            <a:pPr marL="0" lvl="0" indent="0" algn="ctr">
              <a:lnSpc>
                <a:spcPts val="3060"/>
              </a:lnSpc>
              <a:spcBef>
                <a:spcPct val="0"/>
              </a:spcBef>
            </a:pPr>
            <a:r>
              <a:rPr lang="en-US" sz="1800" dirty="0">
                <a:solidFill>
                  <a:srgbClr val="FFFFFF"/>
                </a:solidFill>
                <a:latin typeface="Avenir LT Std 45 Book" panose="020B0502020203020204" pitchFamily="34" charset="0"/>
              </a:rPr>
              <a:t>Or this short video on the dugong, which can be found feeding on coastal sea grass in Brisbane: https://www.youtube.com/watch?v=9aBNLa--uR4&amp;ab_channel=NatGeoWILD</a:t>
            </a:r>
          </a:p>
        </p:txBody>
      </p:sp>
      <p:pic>
        <p:nvPicPr>
          <p:cNvPr id="5" name="Picture 5" descr="A photo of a dugong eating seagrass.">
            <a:hlinkClick r:id="rId10"/>
          </p:cNvPr>
          <p:cNvPicPr>
            <a:picLocks noChangeAspect="1"/>
          </p:cNvPicPr>
          <p:nvPr/>
        </p:nvPicPr>
        <p:blipFill>
          <a:blip r:embed="rId11" cstate="email">
            <a:extLst>
              <a:ext uri="{28A0092B-C50C-407E-A947-70E740481C1C}">
                <a14:useLocalDpi xmlns:a14="http://schemas.microsoft.com/office/drawing/2010/main"/>
              </a:ext>
            </a:extLst>
          </a:blip>
          <a:srcRect/>
          <a:stretch>
            <a:fillRect/>
          </a:stretch>
        </p:blipFill>
        <p:spPr>
          <a:xfrm>
            <a:off x="12663202" y="3049666"/>
            <a:ext cx="4853360" cy="4187668"/>
          </a:xfrm>
          <a:prstGeom prst="rect">
            <a:avLst/>
          </a:prstGeom>
        </p:spPr>
      </p:pic>
      <p:grpSp>
        <p:nvGrpSpPr>
          <p:cNvPr id="11" name="Group 10">
            <a:extLst>
              <a:ext uri="{FF2B5EF4-FFF2-40B4-BE49-F238E27FC236}">
                <a16:creationId xmlns:a16="http://schemas.microsoft.com/office/drawing/2014/main" id="{1D102DAE-4394-4F73-AAA1-D6EFFC8CEFCF}"/>
              </a:ext>
              <a:ext uri="{C183D7F6-B498-43B3-948B-1728B52AA6E4}">
                <adec:decorative xmlns:adec="http://schemas.microsoft.com/office/drawing/2017/decorative" val="1"/>
              </a:ext>
            </a:extLst>
          </p:cNvPr>
          <p:cNvGrpSpPr/>
          <p:nvPr/>
        </p:nvGrpSpPr>
        <p:grpSpPr>
          <a:xfrm>
            <a:off x="-62437" y="-38100"/>
            <a:ext cx="248802" cy="10591800"/>
            <a:chOff x="-62437" y="-38100"/>
            <a:chExt cx="248802" cy="10591800"/>
          </a:xfrm>
        </p:grpSpPr>
        <p:pic>
          <p:nvPicPr>
            <p:cNvPr id="12" name="Picture 11" descr="Graphical user interface, application, Word, PowerPoint&#10;&#10;Description automatically generated">
              <a:extLst>
                <a:ext uri="{FF2B5EF4-FFF2-40B4-BE49-F238E27FC236}">
                  <a16:creationId xmlns:a16="http://schemas.microsoft.com/office/drawing/2014/main" id="{B54A29C3-1E74-410D-877E-83D2F956D64D}"/>
                </a:ext>
              </a:extLst>
            </p:cNvPr>
            <p:cNvPicPr>
              <a:picLocks noChangeAspect="1"/>
            </p:cNvPicPr>
            <p:nvPr/>
          </p:nvPicPr>
          <p:blipFill rotWithShape="1">
            <a:blip r:embed="rId12" cstate="screen">
              <a:extLst>
                <a:ext uri="{28A0092B-C50C-407E-A947-70E740481C1C}">
                  <a14:useLocalDpi xmlns:a14="http://schemas.microsoft.com/office/drawing/2010/main" val="0"/>
                </a:ext>
              </a:extLst>
            </a:blip>
            <a:srcRect/>
            <a:stretch/>
          </p:blipFill>
          <p:spPr>
            <a:xfrm>
              <a:off x="0" y="-38100"/>
              <a:ext cx="186365" cy="10058400"/>
            </a:xfrm>
            <a:prstGeom prst="rect">
              <a:avLst/>
            </a:prstGeom>
          </p:spPr>
        </p:pic>
        <p:pic>
          <p:nvPicPr>
            <p:cNvPr id="13" name="Picture 12" descr="Graphical user interface, application, Word, PowerPoint&#10;&#10;Description automatically generated">
              <a:extLst>
                <a:ext uri="{FF2B5EF4-FFF2-40B4-BE49-F238E27FC236}">
                  <a16:creationId xmlns:a16="http://schemas.microsoft.com/office/drawing/2014/main" id="{54384561-B9E2-4800-9B01-027ED9A3ED24}"/>
                </a:ext>
              </a:extLst>
            </p:cNvPr>
            <p:cNvPicPr>
              <a:picLocks noChangeAspect="1"/>
            </p:cNvPicPr>
            <p:nvPr/>
          </p:nvPicPr>
          <p:blipFill rotWithShape="1">
            <a:blip r:embed="rId13" cstate="screen">
              <a:extLst>
                <a:ext uri="{28A0092B-C50C-407E-A947-70E740481C1C}">
                  <a14:useLocalDpi xmlns:a14="http://schemas.microsoft.com/office/drawing/2010/main" val="0"/>
                </a:ext>
              </a:extLst>
            </a:blip>
            <a:srcRect/>
            <a:stretch/>
          </p:blipFill>
          <p:spPr>
            <a:xfrm>
              <a:off x="-62437" y="9818059"/>
              <a:ext cx="248802" cy="735641"/>
            </a:xfrm>
            <a:prstGeom prst="rect">
              <a:avLst/>
            </a:prstGeom>
          </p:spPr>
        </p:pic>
      </p:gr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99EBF1"/>
        </a:solidFill>
        <a:effectLst/>
      </p:bgPr>
    </p:bg>
    <p:spTree>
      <p:nvGrpSpPr>
        <p:cNvPr id="1" name=""/>
        <p:cNvGrpSpPr/>
        <p:nvPr/>
      </p:nvGrpSpPr>
      <p:grpSpPr>
        <a:xfrm>
          <a:off x="0" y="0"/>
          <a:ext cx="0" cy="0"/>
          <a:chOff x="0" y="0"/>
          <a:chExt cx="0" cy="0"/>
        </a:xfrm>
      </p:grpSpPr>
      <p:pic>
        <p:nvPicPr>
          <p:cNvPr id="2" name="Picture 2">
            <a:extLst>
              <a:ext uri="{C183D7F6-B498-43B3-948B-1728B52AA6E4}">
                <adec:decorative xmlns:adec="http://schemas.microsoft.com/office/drawing/2017/decorative" val="1"/>
              </a:ext>
            </a:extLst>
          </p:cNvPr>
          <p:cNvPicPr>
            <a:picLocks noChangeAspect="1"/>
          </p:cNvPicPr>
          <p:nvPr/>
        </p:nvPicPr>
        <p:blipFill rotWithShape="1">
          <a:blip r:embed="rId2" cstate="screen">
            <a:extLst>
              <a:ext uri="{28A0092B-C50C-407E-A947-70E740481C1C}">
                <a14:useLocalDpi xmlns:a14="http://schemas.microsoft.com/office/drawing/2010/main" val="0"/>
              </a:ext>
              <a:ext uri="{96DAC541-7B7A-43D3-8B79-37D633B846F1}">
                <asvg:svgBlip xmlns:asvg="http://schemas.microsoft.com/office/drawing/2016/SVG/main" r:embed="rId3"/>
              </a:ext>
            </a:extLst>
          </a:blip>
          <a:srcRect b="21175"/>
          <a:stretch/>
        </p:blipFill>
        <p:spPr>
          <a:xfrm flipH="1">
            <a:off x="628244" y="1412435"/>
            <a:ext cx="8065291" cy="8874565"/>
          </a:xfrm>
          <a:prstGeom prst="rect">
            <a:avLst/>
          </a:prstGeom>
        </p:spPr>
      </p:pic>
      <p:pic>
        <p:nvPicPr>
          <p:cNvPr id="3" name="Picture 3">
            <a:extLs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77041" y="4330703"/>
            <a:ext cx="1303319" cy="812797"/>
          </a:xfrm>
          <a:prstGeom prst="rect">
            <a:avLst/>
          </a:prstGeom>
        </p:spPr>
      </p:pic>
      <p:pic>
        <p:nvPicPr>
          <p:cNvPr id="4" name="Picture 4">
            <a:extLs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7344042" y="1851289"/>
            <a:ext cx="1342758" cy="747062"/>
          </a:xfrm>
          <a:prstGeom prst="rect">
            <a:avLst/>
          </a:prstGeom>
        </p:spPr>
      </p:pic>
      <p:sp>
        <p:nvSpPr>
          <p:cNvPr id="8" name="Title 7">
            <a:extLst>
              <a:ext uri="{FF2B5EF4-FFF2-40B4-BE49-F238E27FC236}">
                <a16:creationId xmlns:a16="http://schemas.microsoft.com/office/drawing/2014/main" id="{A7C04146-6CB5-44FA-895C-2825670B245A}"/>
              </a:ext>
            </a:extLst>
          </p:cNvPr>
          <p:cNvSpPr>
            <a:spLocks noGrp="1"/>
          </p:cNvSpPr>
          <p:nvPr>
            <p:ph type="title" idx="4294967295"/>
          </p:nvPr>
        </p:nvSpPr>
        <p:spPr>
          <a:xfrm>
            <a:off x="457200" y="-1143000"/>
            <a:ext cx="8229600" cy="1143000"/>
          </a:xfrm>
        </p:spPr>
        <p:txBody>
          <a:bodyPr vert="horz" lIns="91440" tIns="45720" rIns="91440" bIns="45720" rtlCol="0" anchor="b">
            <a:normAutofit/>
          </a:bodyPr>
          <a:lstStyle/>
          <a:p>
            <a:r>
              <a:rPr lang="en-AU" dirty="0"/>
              <a:t>Final slide</a:t>
            </a:r>
          </a:p>
        </p:txBody>
      </p:sp>
      <p:sp>
        <p:nvSpPr>
          <p:cNvPr id="6" name="TextBox 6" descr="THANK YOU&#10;"/>
          <p:cNvSpPr txBox="1"/>
          <p:nvPr/>
        </p:nvSpPr>
        <p:spPr>
          <a:xfrm>
            <a:off x="8298976" y="3544621"/>
            <a:ext cx="9227024" cy="1280993"/>
          </a:xfrm>
          <a:prstGeom prst="rect">
            <a:avLst/>
          </a:prstGeom>
        </p:spPr>
        <p:txBody>
          <a:bodyPr wrap="square" lIns="0" tIns="0" rIns="0" bIns="0" rtlCol="0" anchor="t">
            <a:spAutoFit/>
          </a:bodyPr>
          <a:lstStyle/>
          <a:p>
            <a:pPr marL="0" lvl="0" indent="0" algn="ctr">
              <a:lnSpc>
                <a:spcPts val="11500"/>
              </a:lnSpc>
            </a:pPr>
            <a:r>
              <a:rPr lang="en-US" sz="9800" u="none" spc="460" dirty="0">
                <a:solidFill>
                  <a:srgbClr val="EB7D4E"/>
                </a:solidFill>
                <a:latin typeface="Avenir LT Std 65 Medium" panose="020B0803020203020204" pitchFamily="34" charset="0"/>
              </a:rPr>
              <a:t>THANK YOU</a:t>
            </a:r>
          </a:p>
        </p:txBody>
      </p:sp>
      <p:sp>
        <p:nvSpPr>
          <p:cNvPr id="7" name="TextBox 7" descr="Let's keep our waterways clean and healthy!&#10;"/>
          <p:cNvSpPr txBox="1"/>
          <p:nvPr/>
        </p:nvSpPr>
        <p:spPr>
          <a:xfrm>
            <a:off x="9275093" y="5242119"/>
            <a:ext cx="7008091" cy="1196781"/>
          </a:xfrm>
          <a:prstGeom prst="rect">
            <a:avLst/>
          </a:prstGeom>
        </p:spPr>
        <p:txBody>
          <a:bodyPr lIns="0" tIns="0" rIns="0" bIns="0" rtlCol="0" anchor="t">
            <a:spAutoFit/>
          </a:bodyPr>
          <a:lstStyle/>
          <a:p>
            <a:pPr marL="0" lvl="0" indent="0" algn="ctr">
              <a:lnSpc>
                <a:spcPts val="5610"/>
              </a:lnSpc>
              <a:spcBef>
                <a:spcPct val="0"/>
              </a:spcBef>
            </a:pPr>
            <a:r>
              <a:rPr lang="en-US" sz="3300" dirty="0">
                <a:solidFill>
                  <a:srgbClr val="1C5C99"/>
                </a:solidFill>
                <a:latin typeface="Avenir LT Std 45 Book" panose="020B0502020203020204" pitchFamily="34" charset="0"/>
              </a:rPr>
              <a:t>Let's keep our waterways clean and healthy!</a:t>
            </a:r>
          </a:p>
        </p:txBody>
      </p:sp>
      <p:pic>
        <p:nvPicPr>
          <p:cNvPr id="10" name="Picture 9" descr="Brisbane City Council logo with the words &quot;dedicated to a better Brisbane&quot;">
            <a:extLst>
              <a:ext uri="{FF2B5EF4-FFF2-40B4-BE49-F238E27FC236}">
                <a16:creationId xmlns:a16="http://schemas.microsoft.com/office/drawing/2014/main" id="{EEBACF80-ED78-4972-A86B-D78B8D325899}"/>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1058857" y="7505700"/>
            <a:ext cx="3707261" cy="2014099"/>
          </a:xfrm>
          <a:prstGeom prst="rect">
            <a:avLst/>
          </a:prstGeom>
        </p:spPr>
      </p:pic>
      <p:grpSp>
        <p:nvGrpSpPr>
          <p:cNvPr id="11" name="Group 10">
            <a:extLst>
              <a:ext uri="{FF2B5EF4-FFF2-40B4-BE49-F238E27FC236}">
                <a16:creationId xmlns:a16="http://schemas.microsoft.com/office/drawing/2014/main" id="{77E296E1-37CD-44F6-B6A9-79261C475FE0}"/>
              </a:ext>
              <a:ext uri="{C183D7F6-B498-43B3-948B-1728B52AA6E4}">
                <adec:decorative xmlns:adec="http://schemas.microsoft.com/office/drawing/2017/decorative" val="1"/>
              </a:ext>
            </a:extLst>
          </p:cNvPr>
          <p:cNvGrpSpPr/>
          <p:nvPr/>
        </p:nvGrpSpPr>
        <p:grpSpPr>
          <a:xfrm>
            <a:off x="-77713" y="-90647"/>
            <a:ext cx="248802" cy="10591800"/>
            <a:chOff x="-62437" y="-38100"/>
            <a:chExt cx="248802" cy="10591800"/>
          </a:xfrm>
        </p:grpSpPr>
        <p:pic>
          <p:nvPicPr>
            <p:cNvPr id="12" name="Picture 11" descr="Graphical user interface, application, Word, PowerPoint&#10;&#10;Description automatically generated">
              <a:extLst>
                <a:ext uri="{FF2B5EF4-FFF2-40B4-BE49-F238E27FC236}">
                  <a16:creationId xmlns:a16="http://schemas.microsoft.com/office/drawing/2014/main" id="{307AEBF0-1B1E-4FB3-92DA-E3C76F3C960D}"/>
                </a:ext>
              </a:extLst>
            </p:cNvPr>
            <p:cNvPicPr>
              <a:picLocks noChangeAspect="1"/>
            </p:cNvPicPr>
            <p:nvPr/>
          </p:nvPicPr>
          <p:blipFill rotWithShape="1">
            <a:blip r:embed="rId9" cstate="screen">
              <a:extLst>
                <a:ext uri="{28A0092B-C50C-407E-A947-70E740481C1C}">
                  <a14:useLocalDpi xmlns:a14="http://schemas.microsoft.com/office/drawing/2010/main" val="0"/>
                </a:ext>
              </a:extLst>
            </a:blip>
            <a:srcRect/>
            <a:stretch/>
          </p:blipFill>
          <p:spPr>
            <a:xfrm>
              <a:off x="0" y="-38100"/>
              <a:ext cx="186365" cy="10058400"/>
            </a:xfrm>
            <a:prstGeom prst="rect">
              <a:avLst/>
            </a:prstGeom>
          </p:spPr>
        </p:pic>
        <p:pic>
          <p:nvPicPr>
            <p:cNvPr id="13" name="Picture 12" descr="Graphical user interface, application, Word, PowerPoint&#10;&#10;Description automatically generated">
              <a:extLst>
                <a:ext uri="{FF2B5EF4-FFF2-40B4-BE49-F238E27FC236}">
                  <a16:creationId xmlns:a16="http://schemas.microsoft.com/office/drawing/2014/main" id="{AFB47C9F-BAFE-433E-A567-B2EFF5B6A6CA}"/>
                </a:ext>
              </a:extLst>
            </p:cNvPr>
            <p:cNvPicPr>
              <a:picLocks noChangeAspect="1"/>
            </p:cNvPicPr>
            <p:nvPr/>
          </p:nvPicPr>
          <p:blipFill rotWithShape="1">
            <a:blip r:embed="rId10" cstate="screen">
              <a:extLst>
                <a:ext uri="{28A0092B-C50C-407E-A947-70E740481C1C}">
                  <a14:useLocalDpi xmlns:a14="http://schemas.microsoft.com/office/drawing/2010/main" val="0"/>
                </a:ext>
              </a:extLst>
            </a:blip>
            <a:srcRect/>
            <a:stretch/>
          </p:blipFill>
          <p:spPr>
            <a:xfrm>
              <a:off x="-62437" y="9818059"/>
              <a:ext cx="248802" cy="735641"/>
            </a:xfrm>
            <a:prstGeom prst="rect">
              <a:avLst/>
            </a:prstGeom>
          </p:spPr>
        </p:pic>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8D413441-54CA-43E7-8D89-D9BF8D370453}"/>
              </a:ext>
            </a:extLst>
          </p:cNvPr>
          <p:cNvSpPr>
            <a:spLocks noGrp="1"/>
          </p:cNvSpPr>
          <p:nvPr>
            <p:ph type="title" idx="4294967295"/>
          </p:nvPr>
        </p:nvSpPr>
        <p:spPr>
          <a:xfrm>
            <a:off x="457200" y="-1143000"/>
            <a:ext cx="8229600" cy="1143000"/>
          </a:xfrm>
        </p:spPr>
        <p:txBody>
          <a:bodyPr vert="horz" lIns="91440" tIns="45720" rIns="91440" bIns="45720" rtlCol="0" anchor="b">
            <a:normAutofit/>
          </a:bodyPr>
          <a:lstStyle/>
          <a:p>
            <a:r>
              <a:rPr lang="en-AU" dirty="0"/>
              <a:t>Introduction</a:t>
            </a:r>
          </a:p>
        </p:txBody>
      </p:sp>
      <p:sp>
        <p:nvSpPr>
          <p:cNvPr id="2" name="TextBox 2" descr="What creatures can we find at the creek?"/>
          <p:cNvSpPr txBox="1"/>
          <p:nvPr/>
        </p:nvSpPr>
        <p:spPr>
          <a:xfrm>
            <a:off x="838200" y="342900"/>
            <a:ext cx="10477500" cy="2265467"/>
          </a:xfrm>
          <a:prstGeom prst="rect">
            <a:avLst/>
          </a:prstGeom>
        </p:spPr>
        <p:txBody>
          <a:bodyPr wrap="square" lIns="0" tIns="0" rIns="0" bIns="0" rtlCol="0" anchor="t">
            <a:spAutoFit/>
          </a:bodyPr>
          <a:lstStyle/>
          <a:p>
            <a:pPr marL="0" lvl="0" indent="0" algn="l">
              <a:lnSpc>
                <a:spcPts val="8639"/>
              </a:lnSpc>
              <a:spcBef>
                <a:spcPct val="0"/>
              </a:spcBef>
            </a:pPr>
            <a:r>
              <a:rPr lang="en-US" sz="7199" dirty="0">
                <a:solidFill>
                  <a:srgbClr val="1C5C99"/>
                </a:solidFill>
                <a:latin typeface="Avenir LT Std 45 Book" panose="020B0502020203020204" pitchFamily="34" charset="0"/>
              </a:rPr>
              <a:t>What creatures can we find at the creek?</a:t>
            </a:r>
          </a:p>
        </p:txBody>
      </p:sp>
      <p:sp>
        <p:nvSpPr>
          <p:cNvPr id="6" name="TextBox 6" descr="1"/>
          <p:cNvSpPr txBox="1"/>
          <p:nvPr/>
        </p:nvSpPr>
        <p:spPr>
          <a:xfrm>
            <a:off x="1119968" y="3124838"/>
            <a:ext cx="691833" cy="797911"/>
          </a:xfrm>
          <a:prstGeom prst="rect">
            <a:avLst/>
          </a:prstGeom>
        </p:spPr>
        <p:txBody>
          <a:bodyPr lIns="0" tIns="0" rIns="0" bIns="0" rtlCol="0" anchor="t">
            <a:spAutoFit/>
          </a:bodyPr>
          <a:lstStyle/>
          <a:p>
            <a:pPr marL="0" lvl="0" indent="0" algn="ctr">
              <a:lnSpc>
                <a:spcPts val="6719"/>
              </a:lnSpc>
              <a:spcBef>
                <a:spcPct val="0"/>
              </a:spcBef>
            </a:pPr>
            <a:r>
              <a:rPr lang="en-US" sz="4400" u="none" dirty="0">
                <a:solidFill>
                  <a:srgbClr val="FFFFFF"/>
                </a:solidFill>
                <a:latin typeface="Avenir LT Std 65 Medium" panose="020B0803020203020204" pitchFamily="34" charset="0"/>
              </a:rPr>
              <a:t>1</a:t>
            </a:r>
          </a:p>
        </p:txBody>
      </p:sp>
      <p:sp>
        <p:nvSpPr>
          <p:cNvPr id="10" name="TextBox 10" descr="Ones that live in the creek&#10;"/>
          <p:cNvSpPr txBox="1"/>
          <p:nvPr/>
        </p:nvSpPr>
        <p:spPr>
          <a:xfrm>
            <a:off x="2339488" y="2953703"/>
            <a:ext cx="2846665" cy="1208246"/>
          </a:xfrm>
          <a:prstGeom prst="rect">
            <a:avLst/>
          </a:prstGeom>
        </p:spPr>
        <p:txBody>
          <a:bodyPr lIns="0" tIns="0" rIns="0" bIns="0" rtlCol="0" anchor="t">
            <a:spAutoFit/>
          </a:bodyPr>
          <a:lstStyle/>
          <a:p>
            <a:pPr algn="ctr">
              <a:lnSpc>
                <a:spcPts val="4698"/>
              </a:lnSpc>
            </a:pPr>
            <a:r>
              <a:rPr lang="en-US" sz="3356" dirty="0">
                <a:solidFill>
                  <a:srgbClr val="000000"/>
                </a:solidFill>
                <a:latin typeface="Avenir LT Std 65 Medium" panose="020B0803020203020204" pitchFamily="34" charset="0"/>
              </a:rPr>
              <a:t>Ones that live </a:t>
            </a:r>
          </a:p>
          <a:p>
            <a:pPr algn="ctr">
              <a:lnSpc>
                <a:spcPts val="4698"/>
              </a:lnSpc>
            </a:pPr>
            <a:r>
              <a:rPr lang="en-US" sz="3356" dirty="0">
                <a:solidFill>
                  <a:srgbClr val="000000"/>
                </a:solidFill>
                <a:latin typeface="Avenir LT Std 65 Medium" panose="020B0803020203020204" pitchFamily="34" charset="0"/>
              </a:rPr>
              <a:t>in the creek</a:t>
            </a:r>
          </a:p>
        </p:txBody>
      </p:sp>
      <p:sp>
        <p:nvSpPr>
          <p:cNvPr id="7" name="TextBox 7" descr="2"/>
          <p:cNvSpPr txBox="1"/>
          <p:nvPr/>
        </p:nvSpPr>
        <p:spPr>
          <a:xfrm>
            <a:off x="6165885" y="3050189"/>
            <a:ext cx="691833" cy="797911"/>
          </a:xfrm>
          <a:prstGeom prst="rect">
            <a:avLst/>
          </a:prstGeom>
        </p:spPr>
        <p:txBody>
          <a:bodyPr lIns="0" tIns="0" rIns="0" bIns="0" rtlCol="0" anchor="t">
            <a:spAutoFit/>
          </a:bodyPr>
          <a:lstStyle/>
          <a:p>
            <a:pPr marL="0" lvl="0" indent="0" algn="ctr">
              <a:lnSpc>
                <a:spcPts val="6719"/>
              </a:lnSpc>
              <a:spcBef>
                <a:spcPct val="0"/>
              </a:spcBef>
            </a:pPr>
            <a:r>
              <a:rPr lang="en-US" sz="4400" u="none" dirty="0">
                <a:solidFill>
                  <a:srgbClr val="FFFFFF"/>
                </a:solidFill>
                <a:latin typeface="Avenir LT Std 65 Medium" panose="020B0803020203020204" pitchFamily="34" charset="0"/>
              </a:rPr>
              <a:t>2</a:t>
            </a:r>
          </a:p>
        </p:txBody>
      </p:sp>
      <p:sp>
        <p:nvSpPr>
          <p:cNvPr id="11" name="TextBox 11" descr="Ones that live next to the creek&#10;"/>
          <p:cNvSpPr txBox="1"/>
          <p:nvPr/>
        </p:nvSpPr>
        <p:spPr>
          <a:xfrm>
            <a:off x="7221260" y="2894163"/>
            <a:ext cx="3599140" cy="1162113"/>
          </a:xfrm>
          <a:prstGeom prst="rect">
            <a:avLst/>
          </a:prstGeom>
        </p:spPr>
        <p:txBody>
          <a:bodyPr wrap="square" lIns="0" tIns="0" rIns="0" bIns="0" rtlCol="0" anchor="t">
            <a:spAutoFit/>
          </a:bodyPr>
          <a:lstStyle/>
          <a:p>
            <a:pPr algn="ctr">
              <a:lnSpc>
                <a:spcPts val="4698"/>
              </a:lnSpc>
            </a:pPr>
            <a:r>
              <a:rPr lang="en-US" sz="3356" dirty="0">
                <a:solidFill>
                  <a:srgbClr val="000000"/>
                </a:solidFill>
                <a:latin typeface="Avenir LT Std 65 Medium" panose="020B0803020203020204" pitchFamily="34" charset="0"/>
              </a:rPr>
              <a:t>Ones that live </a:t>
            </a:r>
          </a:p>
          <a:p>
            <a:pPr algn="ctr">
              <a:lnSpc>
                <a:spcPts val="4698"/>
              </a:lnSpc>
            </a:pPr>
            <a:r>
              <a:rPr lang="en-US" sz="3356" dirty="0">
                <a:solidFill>
                  <a:srgbClr val="000000"/>
                </a:solidFill>
                <a:latin typeface="Avenir LT Std 65 Medium" panose="020B0803020203020204" pitchFamily="34" charset="0"/>
              </a:rPr>
              <a:t>next to the creek</a:t>
            </a:r>
          </a:p>
        </p:txBody>
      </p:sp>
      <p:sp>
        <p:nvSpPr>
          <p:cNvPr id="5" name="TextBox 5" descr="You might like to read out the words in blue. Example answers are in orange.&#10;&#10;What sort of creatures live in the creek?  e.g. Fish, insects, frogs. &#10;What are the names of some that live in Brisbane? e.g. Green tree frog, Graceful Tree Frog, dragonfly, yabbie, eel, platypus, catfish, crimson eyed rainbowfish &#10;&#10;What sort of creatures might live next to the creek? e.g. birds, frogs, lizards, snakes. &#10;What are some that we know in Brisbane? e.g. tawny frogmouth, powerful owl, rainbow lorikeet, water dragon, tree snake, brown snake, skink&#10;&#10;What do all wildlife need to survive? Shelter, food, clean water, clean air, a mate.&#10;&#10;What are some bad things that might end up in the creek? Plastic, poo, soap etc. This stuff makes it hard for wildlife to live in the creek.&#10;"/>
          <p:cNvSpPr txBox="1"/>
          <p:nvPr/>
        </p:nvSpPr>
        <p:spPr>
          <a:xfrm>
            <a:off x="813146" y="4268295"/>
            <a:ext cx="10300750" cy="5363263"/>
          </a:xfrm>
          <a:prstGeom prst="rect">
            <a:avLst/>
          </a:prstGeom>
        </p:spPr>
        <p:txBody>
          <a:bodyPr lIns="0" tIns="0" rIns="0" bIns="0" rtlCol="0" anchor="t">
            <a:spAutoFit/>
          </a:bodyPr>
          <a:lstStyle/>
          <a:p>
            <a:pPr>
              <a:lnSpc>
                <a:spcPts val="2966"/>
              </a:lnSpc>
            </a:pPr>
            <a:r>
              <a:rPr lang="en-US" sz="2000" i="1" dirty="0">
                <a:solidFill>
                  <a:schemeClr val="tx1">
                    <a:lumMod val="95000"/>
                    <a:lumOff val="5000"/>
                  </a:schemeClr>
                </a:solidFill>
                <a:latin typeface="Avenir LT Std 45 Book" panose="020B0502020203020204" pitchFamily="34" charset="0"/>
              </a:rPr>
              <a:t>You might like to read out the words in blue. Example answers are in orange.</a:t>
            </a:r>
          </a:p>
          <a:p>
            <a:pPr>
              <a:lnSpc>
                <a:spcPts val="2966"/>
              </a:lnSpc>
            </a:pPr>
            <a:endParaRPr lang="en-US" sz="2000" dirty="0">
              <a:solidFill>
                <a:srgbClr val="1C5C99"/>
              </a:solidFill>
              <a:latin typeface="Avenir LT Std 45 Book" panose="020B0502020203020204" pitchFamily="34" charset="0"/>
            </a:endParaRPr>
          </a:p>
          <a:p>
            <a:pPr>
              <a:lnSpc>
                <a:spcPts val="2966"/>
              </a:lnSpc>
            </a:pPr>
            <a:r>
              <a:rPr lang="en-US" sz="2000" dirty="0">
                <a:solidFill>
                  <a:srgbClr val="1C5C99"/>
                </a:solidFill>
                <a:latin typeface="Avenir LT Std 45 Book" panose="020B0502020203020204" pitchFamily="34" charset="0"/>
              </a:rPr>
              <a:t>What sort of creatures live in the creek?  </a:t>
            </a:r>
            <a:r>
              <a:rPr lang="en-US" sz="2000" dirty="0">
                <a:solidFill>
                  <a:srgbClr val="EB7D4E"/>
                </a:solidFill>
                <a:latin typeface="Avenir LT Std 45 Book" panose="020B0502020203020204" pitchFamily="34" charset="0"/>
              </a:rPr>
              <a:t>e.g. Fish, insects, frogs.</a:t>
            </a:r>
            <a:r>
              <a:rPr lang="en-US" sz="2000" dirty="0">
                <a:solidFill>
                  <a:srgbClr val="1C5C99"/>
                </a:solidFill>
                <a:latin typeface="Avenir LT Std 45 Book" panose="020B0502020203020204" pitchFamily="34" charset="0"/>
              </a:rPr>
              <a:t> </a:t>
            </a:r>
          </a:p>
          <a:p>
            <a:pPr>
              <a:lnSpc>
                <a:spcPts val="2966"/>
              </a:lnSpc>
            </a:pPr>
            <a:r>
              <a:rPr lang="en-US" sz="2000" dirty="0">
                <a:solidFill>
                  <a:srgbClr val="1C5C99"/>
                </a:solidFill>
                <a:latin typeface="Avenir LT Std 45 Book" panose="020B0502020203020204" pitchFamily="34" charset="0"/>
              </a:rPr>
              <a:t>What are the names of some that live in Brisbane? </a:t>
            </a:r>
            <a:r>
              <a:rPr lang="en-US" sz="2000" dirty="0">
                <a:solidFill>
                  <a:srgbClr val="EB7D4E"/>
                </a:solidFill>
                <a:latin typeface="Avenir LT Std 45 Book" panose="020B0502020203020204" pitchFamily="34" charset="0"/>
              </a:rPr>
              <a:t>e.g. Green tree frog, Graceful Tree Frog, dragonfly, </a:t>
            </a:r>
            <a:r>
              <a:rPr lang="en-US" sz="2000" dirty="0" err="1">
                <a:solidFill>
                  <a:srgbClr val="EB7D4E"/>
                </a:solidFill>
                <a:latin typeface="Avenir LT Std 45 Book" panose="020B0502020203020204" pitchFamily="34" charset="0"/>
              </a:rPr>
              <a:t>yabbie</a:t>
            </a:r>
            <a:r>
              <a:rPr lang="en-US" sz="2000" dirty="0">
                <a:solidFill>
                  <a:srgbClr val="EB7D4E"/>
                </a:solidFill>
                <a:latin typeface="Avenir LT Std 45 Book" panose="020B0502020203020204" pitchFamily="34" charset="0"/>
              </a:rPr>
              <a:t>, eel, platypus, catfish, crimson-spotted rainbowfish </a:t>
            </a:r>
          </a:p>
          <a:p>
            <a:pPr>
              <a:lnSpc>
                <a:spcPts val="2966"/>
              </a:lnSpc>
            </a:pPr>
            <a:endParaRPr lang="en-US" sz="2000" dirty="0">
              <a:solidFill>
                <a:srgbClr val="EB7D4E"/>
              </a:solidFill>
              <a:latin typeface="Avenir LT Std 45 Book" panose="020B0502020203020204" pitchFamily="34" charset="0"/>
            </a:endParaRPr>
          </a:p>
          <a:p>
            <a:pPr>
              <a:lnSpc>
                <a:spcPts val="2966"/>
              </a:lnSpc>
            </a:pPr>
            <a:r>
              <a:rPr lang="en-US" sz="2000" dirty="0">
                <a:solidFill>
                  <a:srgbClr val="1C5C99"/>
                </a:solidFill>
                <a:latin typeface="Avenir LT Std 45 Book" panose="020B0502020203020204" pitchFamily="34" charset="0"/>
              </a:rPr>
              <a:t>What sort of creatures might live next to the creek? </a:t>
            </a:r>
            <a:r>
              <a:rPr lang="en-US" sz="2000" dirty="0">
                <a:solidFill>
                  <a:srgbClr val="EB7D4E"/>
                </a:solidFill>
                <a:latin typeface="Avenir LT Std 45 Book" panose="020B0502020203020204" pitchFamily="34" charset="0"/>
              </a:rPr>
              <a:t>e.g. birds, frogs, lizards, snakes.</a:t>
            </a:r>
            <a:r>
              <a:rPr lang="en-US" sz="2000" dirty="0">
                <a:solidFill>
                  <a:srgbClr val="1C5C99"/>
                </a:solidFill>
                <a:latin typeface="Avenir LT Std 45 Book" panose="020B0502020203020204" pitchFamily="34" charset="0"/>
              </a:rPr>
              <a:t> </a:t>
            </a:r>
          </a:p>
          <a:p>
            <a:pPr>
              <a:lnSpc>
                <a:spcPts val="2966"/>
              </a:lnSpc>
            </a:pPr>
            <a:r>
              <a:rPr lang="en-US" sz="2000" dirty="0">
                <a:solidFill>
                  <a:srgbClr val="1C5C99"/>
                </a:solidFill>
                <a:latin typeface="Avenir LT Std 45 Book" panose="020B0502020203020204" pitchFamily="34" charset="0"/>
              </a:rPr>
              <a:t>What are some that we know in Brisbane? </a:t>
            </a:r>
            <a:r>
              <a:rPr lang="en-US" sz="2000" dirty="0">
                <a:solidFill>
                  <a:srgbClr val="FF8653"/>
                </a:solidFill>
                <a:latin typeface="Avenir LT Std 45 Book" panose="020B0502020203020204" pitchFamily="34" charset="0"/>
              </a:rPr>
              <a:t>e.g. tawny frogmouth, powerful owl, rainbow lorikeet, water dragon, tree snake, brown snake, skink</a:t>
            </a:r>
          </a:p>
          <a:p>
            <a:pPr>
              <a:lnSpc>
                <a:spcPts val="2966"/>
              </a:lnSpc>
            </a:pPr>
            <a:endParaRPr lang="en-US" sz="2000" dirty="0">
              <a:solidFill>
                <a:srgbClr val="FF8653"/>
              </a:solidFill>
              <a:latin typeface="Avenir LT Std 45 Book" panose="020B0502020203020204" pitchFamily="34" charset="0"/>
            </a:endParaRPr>
          </a:p>
          <a:p>
            <a:pPr>
              <a:lnSpc>
                <a:spcPts val="2966"/>
              </a:lnSpc>
            </a:pPr>
            <a:r>
              <a:rPr lang="en-US" sz="2000" dirty="0">
                <a:solidFill>
                  <a:srgbClr val="1C5C99"/>
                </a:solidFill>
                <a:latin typeface="Avenir LT Std 45 Book" panose="020B0502020203020204" pitchFamily="34" charset="0"/>
              </a:rPr>
              <a:t>What do all wildlife need to survive? </a:t>
            </a:r>
            <a:r>
              <a:rPr lang="en-US" sz="2000" dirty="0">
                <a:solidFill>
                  <a:srgbClr val="EB7D4E"/>
                </a:solidFill>
                <a:latin typeface="Avenir LT Std 45 Book" panose="020B0502020203020204" pitchFamily="34" charset="0"/>
              </a:rPr>
              <a:t>Shelter, food, clean water, clean air, a mate.</a:t>
            </a:r>
          </a:p>
          <a:p>
            <a:pPr>
              <a:lnSpc>
                <a:spcPts val="2966"/>
              </a:lnSpc>
            </a:pPr>
            <a:endParaRPr lang="en-US" sz="2000" dirty="0">
              <a:solidFill>
                <a:srgbClr val="EB7D4E"/>
              </a:solidFill>
              <a:latin typeface="Avenir LT Std 45 Book" panose="020B0502020203020204" pitchFamily="34" charset="0"/>
            </a:endParaRPr>
          </a:p>
          <a:p>
            <a:pPr marL="0" lvl="0" indent="0" algn="l">
              <a:lnSpc>
                <a:spcPts val="2966"/>
              </a:lnSpc>
              <a:spcBef>
                <a:spcPct val="0"/>
              </a:spcBef>
            </a:pPr>
            <a:r>
              <a:rPr lang="en-US" sz="2000" dirty="0">
                <a:solidFill>
                  <a:srgbClr val="1C5C99"/>
                </a:solidFill>
                <a:latin typeface="Avenir LT Std 45 Book" panose="020B0502020203020204" pitchFamily="34" charset="0"/>
              </a:rPr>
              <a:t>What are some bad things that might end up in the creek? </a:t>
            </a:r>
            <a:r>
              <a:rPr lang="en-US" sz="2000" dirty="0">
                <a:solidFill>
                  <a:srgbClr val="EB7D4E"/>
                </a:solidFill>
                <a:latin typeface="Avenir LT Std 45 Book" panose="020B0502020203020204" pitchFamily="34" charset="0"/>
              </a:rPr>
              <a:t>Plastic, poo, soap etc. </a:t>
            </a:r>
            <a:r>
              <a:rPr lang="en-US" sz="2000" dirty="0">
                <a:solidFill>
                  <a:srgbClr val="1C5C99"/>
                </a:solidFill>
                <a:latin typeface="Avenir LT Std 45 Book" panose="020B0502020203020204" pitchFamily="34" charset="0"/>
              </a:rPr>
              <a:t>This stuff makes it hard for wildlife to live in the creek.</a:t>
            </a:r>
          </a:p>
        </p:txBody>
      </p:sp>
      <p:pic>
        <p:nvPicPr>
          <p:cNvPr id="3" name="Picture 3">
            <a:extLs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057900" y="3061731"/>
            <a:ext cx="907804" cy="853335"/>
          </a:xfrm>
          <a:prstGeom prst="rect">
            <a:avLst/>
          </a:prstGeom>
        </p:spPr>
      </p:pic>
      <p:pic>
        <p:nvPicPr>
          <p:cNvPr id="4" name="Picture 4">
            <a:extLs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28700" y="3124006"/>
            <a:ext cx="907804" cy="853335"/>
          </a:xfrm>
          <a:prstGeom prst="rect">
            <a:avLst/>
          </a:prstGeom>
        </p:spPr>
      </p:pic>
      <p:pic>
        <p:nvPicPr>
          <p:cNvPr id="8" name="Picture 8">
            <a:extLst>
              <a:ext uri="{C183D7F6-B498-43B3-948B-1728B52AA6E4}">
                <adec:decorative xmlns:adec="http://schemas.microsoft.com/office/drawing/2017/decorative" val="1"/>
              </a:ext>
            </a:extLst>
          </p:cNvPr>
          <p:cNvPicPr>
            <a:picLocks noChangeAspect="1"/>
          </p:cNvPicPr>
          <p:nvPr/>
        </p:nvPicPr>
        <p:blipFill rotWithShape="1">
          <a:blip r:embed="rId4" cstate="screen">
            <a:extLst>
              <a:ext uri="{28A0092B-C50C-407E-A947-70E740481C1C}">
                <a14:useLocalDpi xmlns:a14="http://schemas.microsoft.com/office/drawing/2010/main" val="0"/>
              </a:ext>
              <a:ext uri="{96DAC541-7B7A-43D3-8B79-37D633B846F1}">
                <asvg:svgBlip xmlns:asvg="http://schemas.microsoft.com/office/drawing/2016/SVG/main" r:embed="rId5"/>
              </a:ext>
            </a:extLst>
          </a:blip>
          <a:srcRect b="20837"/>
          <a:stretch/>
        </p:blipFill>
        <p:spPr>
          <a:xfrm>
            <a:off x="11113896" y="1165350"/>
            <a:ext cx="6829807" cy="9121650"/>
          </a:xfrm>
          <a:prstGeom prst="rect">
            <a:avLst/>
          </a:prstGeom>
        </p:spPr>
      </p:pic>
      <p:pic>
        <p:nvPicPr>
          <p:cNvPr id="9" name="Picture 9">
            <a:extLst>
              <a:ext uri="{C183D7F6-B498-43B3-948B-1728B52AA6E4}">
                <adec:decorative xmlns:adec="http://schemas.microsoft.com/office/drawing/2017/decorative" val="1"/>
              </a:ext>
            </a:extLst>
          </p:cNvPr>
          <p:cNvPicPr>
            <a:picLocks noChangeAspect="1"/>
          </p:cNvPicPr>
          <p:nvPr/>
        </p:nvPicPr>
        <p:blipFill rotWithShape="1">
          <a:blip r:embed="rId6" cstate="screen">
            <a:extLst>
              <a:ext uri="{28A0092B-C50C-407E-A947-70E740481C1C}">
                <a14:useLocalDpi xmlns:a14="http://schemas.microsoft.com/office/drawing/2010/main" val="0"/>
              </a:ext>
              <a:ext uri="{96DAC541-7B7A-43D3-8B79-37D633B846F1}">
                <asvg:svgBlip xmlns:asvg="http://schemas.microsoft.com/office/drawing/2016/SVG/main" r:embed="rId7"/>
              </a:ext>
            </a:extLst>
          </a:blip>
          <a:srcRect b="41275"/>
          <a:stretch/>
        </p:blipFill>
        <p:spPr>
          <a:xfrm>
            <a:off x="14418842" y="7512377"/>
            <a:ext cx="4656035" cy="2774623"/>
          </a:xfrm>
          <a:prstGeom prst="rect">
            <a:avLst/>
          </a:prstGeom>
        </p:spPr>
      </p:pic>
      <p:grpSp>
        <p:nvGrpSpPr>
          <p:cNvPr id="12" name="Group 11">
            <a:extLst>
              <a:ext uri="{FF2B5EF4-FFF2-40B4-BE49-F238E27FC236}">
                <a16:creationId xmlns:a16="http://schemas.microsoft.com/office/drawing/2014/main" id="{8B3411BD-D0B2-4654-9044-1CDE8815DEE0}"/>
              </a:ext>
              <a:ext uri="{C183D7F6-B498-43B3-948B-1728B52AA6E4}">
                <adec:decorative xmlns:adec="http://schemas.microsoft.com/office/drawing/2017/decorative" val="1"/>
              </a:ext>
            </a:extLst>
          </p:cNvPr>
          <p:cNvGrpSpPr/>
          <p:nvPr/>
        </p:nvGrpSpPr>
        <p:grpSpPr>
          <a:xfrm>
            <a:off x="-62437" y="-38100"/>
            <a:ext cx="248802" cy="10591800"/>
            <a:chOff x="-62437" y="-38100"/>
            <a:chExt cx="248802" cy="10591800"/>
          </a:xfrm>
        </p:grpSpPr>
        <p:pic>
          <p:nvPicPr>
            <p:cNvPr id="13" name="Picture 12" descr="Graphical user interface, application, Word, PowerPoint&#10;&#10;Description automatically generated">
              <a:extLst>
                <a:ext uri="{FF2B5EF4-FFF2-40B4-BE49-F238E27FC236}">
                  <a16:creationId xmlns:a16="http://schemas.microsoft.com/office/drawing/2014/main" id="{C956E060-B562-49FA-8DDF-1448344CF420}"/>
                </a:ext>
              </a:extLst>
            </p:cNvPr>
            <p:cNvPicPr>
              <a:picLocks noChangeAspect="1"/>
            </p:cNvPicPr>
            <p:nvPr/>
          </p:nvPicPr>
          <p:blipFill rotWithShape="1">
            <a:blip r:embed="rId8" cstate="screen">
              <a:extLst>
                <a:ext uri="{28A0092B-C50C-407E-A947-70E740481C1C}">
                  <a14:useLocalDpi xmlns:a14="http://schemas.microsoft.com/office/drawing/2010/main" val="0"/>
                </a:ext>
              </a:extLst>
            </a:blip>
            <a:srcRect/>
            <a:stretch/>
          </p:blipFill>
          <p:spPr>
            <a:xfrm>
              <a:off x="0" y="-38100"/>
              <a:ext cx="186365" cy="10058400"/>
            </a:xfrm>
            <a:prstGeom prst="rect">
              <a:avLst/>
            </a:prstGeom>
          </p:spPr>
        </p:pic>
        <p:pic>
          <p:nvPicPr>
            <p:cNvPr id="14" name="Picture 13" descr="Graphical user interface, application, Word, PowerPoint&#10;&#10;Description automatically generated">
              <a:extLst>
                <a:ext uri="{FF2B5EF4-FFF2-40B4-BE49-F238E27FC236}">
                  <a16:creationId xmlns:a16="http://schemas.microsoft.com/office/drawing/2014/main" id="{9CB5EECE-CA06-49A9-958B-BCA5402F0C68}"/>
                </a:ext>
              </a:extLst>
            </p:cNvPr>
            <p:cNvPicPr>
              <a:picLocks noChangeAspect="1"/>
            </p:cNvPicPr>
            <p:nvPr/>
          </p:nvPicPr>
          <p:blipFill rotWithShape="1">
            <a:blip r:embed="rId9" cstate="screen">
              <a:extLst>
                <a:ext uri="{28A0092B-C50C-407E-A947-70E740481C1C}">
                  <a14:useLocalDpi xmlns:a14="http://schemas.microsoft.com/office/drawing/2010/main" val="0"/>
                </a:ext>
              </a:extLst>
            </a:blip>
            <a:srcRect/>
            <a:stretch/>
          </p:blipFill>
          <p:spPr>
            <a:xfrm>
              <a:off x="-62437" y="9818059"/>
              <a:ext cx="248802" cy="735641"/>
            </a:xfrm>
            <a:prstGeom prst="rect">
              <a:avLst/>
            </a:prstGeom>
          </p:spPr>
        </p:pic>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1C5C99"/>
        </a:solidFill>
        <a:effectLst/>
      </p:bgPr>
    </p:bg>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D5081B3F-89CB-4B8F-B4BC-4E1F416F2F6D}"/>
              </a:ext>
            </a:extLst>
          </p:cNvPr>
          <p:cNvSpPr>
            <a:spLocks noGrp="1"/>
          </p:cNvSpPr>
          <p:nvPr>
            <p:ph type="title" idx="4294967295"/>
          </p:nvPr>
        </p:nvSpPr>
        <p:spPr>
          <a:xfrm>
            <a:off x="457200" y="-1143000"/>
            <a:ext cx="8229600" cy="1143000"/>
          </a:xfrm>
        </p:spPr>
        <p:txBody>
          <a:bodyPr vert="horz" lIns="91440" tIns="45720" rIns="91440" bIns="45720" rtlCol="0" anchor="b">
            <a:normAutofit/>
          </a:bodyPr>
          <a:lstStyle/>
          <a:p>
            <a:r>
              <a:rPr lang="en-AU" dirty="0"/>
              <a:t>A short video to get started</a:t>
            </a:r>
          </a:p>
        </p:txBody>
      </p:sp>
      <p:sp>
        <p:nvSpPr>
          <p:cNvPr id="2" name="TextBox 2" descr="LET'S LOOK AT SOME CREEK CREATURES!&#10;"/>
          <p:cNvSpPr txBox="1"/>
          <p:nvPr/>
        </p:nvSpPr>
        <p:spPr>
          <a:xfrm>
            <a:off x="1828800" y="602337"/>
            <a:ext cx="14900683" cy="2949525"/>
          </a:xfrm>
          <a:prstGeom prst="rect">
            <a:avLst/>
          </a:prstGeom>
        </p:spPr>
        <p:txBody>
          <a:bodyPr lIns="0" tIns="0" rIns="0" bIns="0" rtlCol="0" anchor="t">
            <a:spAutoFit/>
          </a:bodyPr>
          <a:lstStyle/>
          <a:p>
            <a:pPr marL="0" lvl="0" indent="0" algn="ctr">
              <a:lnSpc>
                <a:spcPts val="11500"/>
              </a:lnSpc>
            </a:pPr>
            <a:r>
              <a:rPr lang="en-US" sz="9600" spc="460" dirty="0">
                <a:solidFill>
                  <a:srgbClr val="FEEFD0"/>
                </a:solidFill>
                <a:latin typeface="Avenir LT Std 65 Medium" panose="020B0803020203020204" pitchFamily="34" charset="0"/>
              </a:rPr>
              <a:t>LET'S LOOK AT SOME CREEK CREATURES!</a:t>
            </a:r>
          </a:p>
        </p:txBody>
      </p:sp>
      <p:sp>
        <p:nvSpPr>
          <p:cNvPr id="6" name="TextBox 6" descr="Start with the BCC Wildlife show video. The link is below: https://www.youtube.com/watch?v=nOY7SLm0Usk&#10;"/>
          <p:cNvSpPr txBox="1"/>
          <p:nvPr/>
        </p:nvSpPr>
        <p:spPr>
          <a:xfrm>
            <a:off x="4392220" y="3500097"/>
            <a:ext cx="9773841" cy="364202"/>
          </a:xfrm>
          <a:prstGeom prst="rect">
            <a:avLst/>
          </a:prstGeom>
        </p:spPr>
        <p:txBody>
          <a:bodyPr lIns="0" tIns="0" rIns="0" bIns="0" rtlCol="0" anchor="t">
            <a:spAutoFit/>
          </a:bodyPr>
          <a:lstStyle/>
          <a:p>
            <a:pPr algn="ctr">
              <a:lnSpc>
                <a:spcPts val="3060"/>
              </a:lnSpc>
              <a:spcBef>
                <a:spcPct val="0"/>
              </a:spcBef>
            </a:pPr>
            <a:r>
              <a:rPr lang="en-US" sz="1800" dirty="0">
                <a:solidFill>
                  <a:srgbClr val="FFFFFF"/>
                </a:solidFill>
                <a:latin typeface="Avenir LT Std 45 Book" panose="020B0502020203020204" pitchFamily="34" charset="0"/>
              </a:rPr>
              <a:t>Start with the BCC Wildlife show video: https://www.youtube.com/watch?v=nOY7SLm0Usk</a:t>
            </a:r>
          </a:p>
        </p:txBody>
      </p:sp>
      <p:sp>
        <p:nvSpPr>
          <p:cNvPr id="8" name="TextBox 8" descr="You might like to ask the students which creatures they've seen before and whether they live in the creek or next to the creek.&#10;"/>
          <p:cNvSpPr txBox="1"/>
          <p:nvPr/>
        </p:nvSpPr>
        <p:spPr>
          <a:xfrm>
            <a:off x="864406" y="5756729"/>
            <a:ext cx="3683206" cy="2742610"/>
          </a:xfrm>
          <a:prstGeom prst="rect">
            <a:avLst/>
          </a:prstGeom>
        </p:spPr>
        <p:txBody>
          <a:bodyPr lIns="0" tIns="0" rIns="0" bIns="0" rtlCol="0" anchor="t">
            <a:spAutoFit/>
          </a:bodyPr>
          <a:lstStyle/>
          <a:p>
            <a:pPr algn="ctr">
              <a:lnSpc>
                <a:spcPts val="3629"/>
              </a:lnSpc>
              <a:spcBef>
                <a:spcPct val="0"/>
              </a:spcBef>
            </a:pPr>
            <a:r>
              <a:rPr lang="en-US" sz="2400" b="1" dirty="0">
                <a:solidFill>
                  <a:srgbClr val="EB7D4E"/>
                </a:solidFill>
                <a:latin typeface="Avenir LT Std 45 Book" panose="020B0502020203020204" pitchFamily="34" charset="0"/>
              </a:rPr>
              <a:t>You might like to ask the students which creatures they've seen before and whether they live in the creek or next to the creek.</a:t>
            </a:r>
          </a:p>
        </p:txBody>
      </p:sp>
      <p:pic>
        <p:nvPicPr>
          <p:cNvPr id="3" name="Picture 3">
            <a:extLst>
              <a:ext uri="{C183D7F6-B498-43B3-948B-1728B52AA6E4}">
                <adec:decorative xmlns:adec="http://schemas.microsoft.com/office/drawing/2017/decorative" val="1"/>
              </a:ext>
            </a:extLst>
          </p:cNvPr>
          <p:cNvPicPr>
            <a:picLocks noChangeAspect="1"/>
          </p:cNvPicPr>
          <p:nvPr/>
        </p:nvPicPr>
        <p:blipFill rotWithShape="1">
          <a:blip r:embed="rId2" cstate="screen">
            <a:extLst>
              <a:ext uri="{28A0092B-C50C-407E-A947-70E740481C1C}">
                <a14:useLocalDpi xmlns:a14="http://schemas.microsoft.com/office/drawing/2010/main" val="0"/>
              </a:ext>
              <a:ext uri="{96DAC541-7B7A-43D3-8B79-37D633B846F1}">
                <asvg:svgBlip xmlns:asvg="http://schemas.microsoft.com/office/drawing/2016/SVG/main" r:embed="rId3"/>
              </a:ext>
            </a:extLst>
          </a:blip>
          <a:srcRect b="46189"/>
          <a:stretch/>
        </p:blipFill>
        <p:spPr>
          <a:xfrm>
            <a:off x="6302870" y="4059253"/>
            <a:ext cx="6417976" cy="6227747"/>
          </a:xfrm>
          <a:prstGeom prst="rect">
            <a:avLst/>
          </a:prstGeom>
        </p:spPr>
      </p:pic>
      <p:pic>
        <p:nvPicPr>
          <p:cNvPr id="4" name="Picture 4">
            <a:extLs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937206" y="5778500"/>
            <a:ext cx="1365664" cy="759806"/>
          </a:xfrm>
          <a:prstGeom prst="rect">
            <a:avLst/>
          </a:prstGeom>
        </p:spPr>
      </p:pic>
      <p:pic>
        <p:nvPicPr>
          <p:cNvPr id="5" name="Picture 5">
            <a:extLs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3154875" y="8599261"/>
            <a:ext cx="1204224" cy="659039"/>
          </a:xfrm>
          <a:prstGeom prst="rect">
            <a:avLst/>
          </a:prstGeom>
        </p:spPr>
      </p:pic>
      <p:pic>
        <p:nvPicPr>
          <p:cNvPr id="7" name="Picture 7">
            <a:extLst>
              <a:ext uri="{C183D7F6-B498-43B3-948B-1728B52AA6E4}">
                <adec:decorative xmlns:adec="http://schemas.microsoft.com/office/drawing/2017/decorative" val="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915376" flipV="1">
            <a:off x="642350" y="4460407"/>
            <a:ext cx="5140368" cy="4551562"/>
          </a:xfrm>
          <a:prstGeom prst="rect">
            <a:avLst/>
          </a:prstGeom>
        </p:spPr>
      </p:pic>
      <p:grpSp>
        <p:nvGrpSpPr>
          <p:cNvPr id="9" name="Group 8">
            <a:extLst>
              <a:ext uri="{FF2B5EF4-FFF2-40B4-BE49-F238E27FC236}">
                <a16:creationId xmlns:a16="http://schemas.microsoft.com/office/drawing/2014/main" id="{764785AA-B324-4458-84BA-6246730ED119}"/>
              </a:ext>
              <a:ext uri="{C183D7F6-B498-43B3-948B-1728B52AA6E4}">
                <adec:decorative xmlns:adec="http://schemas.microsoft.com/office/drawing/2017/decorative" val="1"/>
              </a:ext>
            </a:extLst>
          </p:cNvPr>
          <p:cNvGrpSpPr/>
          <p:nvPr/>
        </p:nvGrpSpPr>
        <p:grpSpPr>
          <a:xfrm>
            <a:off x="-62437" y="-38100"/>
            <a:ext cx="248802" cy="10591800"/>
            <a:chOff x="-62437" y="-38100"/>
            <a:chExt cx="248802" cy="10591800"/>
          </a:xfrm>
        </p:grpSpPr>
        <p:pic>
          <p:nvPicPr>
            <p:cNvPr id="10" name="Picture 9" descr="Graphical user interface, application, Word, PowerPoint&#10;&#10;Description automatically generated">
              <a:extLst>
                <a:ext uri="{FF2B5EF4-FFF2-40B4-BE49-F238E27FC236}">
                  <a16:creationId xmlns:a16="http://schemas.microsoft.com/office/drawing/2014/main" id="{70652014-A00E-4469-B6CD-03D426CDF8D9}"/>
                </a:ext>
              </a:extLst>
            </p:cNvPr>
            <p:cNvPicPr>
              <a:picLocks noChangeAspect="1"/>
            </p:cNvPicPr>
            <p:nvPr/>
          </p:nvPicPr>
          <p:blipFill rotWithShape="1">
            <a:blip r:embed="rId10" cstate="screen">
              <a:extLst>
                <a:ext uri="{28A0092B-C50C-407E-A947-70E740481C1C}">
                  <a14:useLocalDpi xmlns:a14="http://schemas.microsoft.com/office/drawing/2010/main" val="0"/>
                </a:ext>
              </a:extLst>
            </a:blip>
            <a:srcRect/>
            <a:stretch/>
          </p:blipFill>
          <p:spPr>
            <a:xfrm>
              <a:off x="0" y="-38100"/>
              <a:ext cx="186365" cy="10058400"/>
            </a:xfrm>
            <a:prstGeom prst="rect">
              <a:avLst/>
            </a:prstGeom>
          </p:spPr>
        </p:pic>
        <p:pic>
          <p:nvPicPr>
            <p:cNvPr id="11" name="Picture 10" descr="Graphical user interface, application, Word, PowerPoint&#10;&#10;Description automatically generated">
              <a:extLst>
                <a:ext uri="{FF2B5EF4-FFF2-40B4-BE49-F238E27FC236}">
                  <a16:creationId xmlns:a16="http://schemas.microsoft.com/office/drawing/2014/main" id="{4C86118C-BEC4-4041-B16E-43F56DDE3D71}"/>
                </a:ext>
              </a:extLst>
            </p:cNvPr>
            <p:cNvPicPr>
              <a:picLocks noChangeAspect="1"/>
            </p:cNvPicPr>
            <p:nvPr/>
          </p:nvPicPr>
          <p:blipFill rotWithShape="1">
            <a:blip r:embed="rId11" cstate="screen">
              <a:extLst>
                <a:ext uri="{28A0092B-C50C-407E-A947-70E740481C1C}">
                  <a14:useLocalDpi xmlns:a14="http://schemas.microsoft.com/office/drawing/2010/main" val="0"/>
                </a:ext>
              </a:extLst>
            </a:blip>
            <a:srcRect/>
            <a:stretch/>
          </p:blipFill>
          <p:spPr>
            <a:xfrm>
              <a:off x="-62437" y="9818059"/>
              <a:ext cx="248802" cy="735641"/>
            </a:xfrm>
            <a:prstGeom prst="rect">
              <a:avLst/>
            </a:prstGeom>
          </p:spPr>
        </p:pic>
      </p:grpSp>
      <p:sp>
        <p:nvSpPr>
          <p:cNvPr id="13" name="TextBox 8" descr="You might like to ask the students which creatures they've seen before and whether they live in the creek or next to the creek.&#10;">
            <a:extLst>
              <a:ext uri="{FF2B5EF4-FFF2-40B4-BE49-F238E27FC236}">
                <a16:creationId xmlns:a16="http://schemas.microsoft.com/office/drawing/2014/main" id="{8A33A55B-7954-427E-AA54-B96B2FF3BCCA}"/>
              </a:ext>
            </a:extLst>
          </p:cNvPr>
          <p:cNvSpPr txBox="1"/>
          <p:nvPr/>
        </p:nvSpPr>
        <p:spPr>
          <a:xfrm>
            <a:off x="887363" y="5753100"/>
            <a:ext cx="3683206" cy="2742610"/>
          </a:xfrm>
          <a:prstGeom prst="rect">
            <a:avLst/>
          </a:prstGeom>
        </p:spPr>
        <p:txBody>
          <a:bodyPr lIns="0" tIns="0" rIns="0" bIns="0" rtlCol="0" anchor="t">
            <a:spAutoFit/>
          </a:bodyPr>
          <a:lstStyle/>
          <a:p>
            <a:pPr algn="ctr">
              <a:lnSpc>
                <a:spcPts val="3629"/>
              </a:lnSpc>
              <a:spcBef>
                <a:spcPct val="0"/>
              </a:spcBef>
            </a:pPr>
            <a:r>
              <a:rPr lang="en-US" sz="2400" b="1" dirty="0">
                <a:solidFill>
                  <a:srgbClr val="EB7D4E"/>
                </a:solidFill>
                <a:latin typeface="Avenir LT Std 45 Book" panose="020B0502020203020204" pitchFamily="34" charset="0"/>
              </a:rPr>
              <a:t>You might like to ask the students which creatures they've seen before and whether they live in the creek or next to the creek.</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EDBE00"/>
        </a:solidFill>
        <a:effectLst/>
      </p:bgPr>
    </p:bg>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2269A087-DA5E-4F63-960D-A70AE413C9D6}"/>
              </a:ext>
            </a:extLst>
          </p:cNvPr>
          <p:cNvSpPr>
            <a:spLocks noGrp="1"/>
          </p:cNvSpPr>
          <p:nvPr>
            <p:ph type="title" idx="4294967295"/>
          </p:nvPr>
        </p:nvSpPr>
        <p:spPr>
          <a:xfrm>
            <a:off x="457200" y="-1143000"/>
            <a:ext cx="8229600" cy="1143000"/>
          </a:xfrm>
        </p:spPr>
        <p:txBody>
          <a:bodyPr vert="horz" lIns="91440" tIns="45720" rIns="91440" bIns="45720" rtlCol="0" anchor="b">
            <a:normAutofit/>
          </a:bodyPr>
          <a:lstStyle/>
          <a:p>
            <a:r>
              <a:rPr lang="en-AU" dirty="0"/>
              <a:t>Start of virtual wildlife show</a:t>
            </a:r>
          </a:p>
        </p:txBody>
      </p:sp>
      <p:pic>
        <p:nvPicPr>
          <p:cNvPr id="2" name="Picture 2">
            <a:extLs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360336" flipH="1" flipV="1">
            <a:off x="8233851" y="146667"/>
            <a:ext cx="8565983" cy="7584788"/>
          </a:xfrm>
          <a:prstGeom prst="rect">
            <a:avLst/>
          </a:prstGeom>
        </p:spPr>
      </p:pic>
      <p:sp>
        <p:nvSpPr>
          <p:cNvPr id="3" name="TextBox 3" descr="LET'S MEET SOME CREATURES!&#10;"/>
          <p:cNvSpPr txBox="1"/>
          <p:nvPr/>
        </p:nvSpPr>
        <p:spPr>
          <a:xfrm>
            <a:off x="9753600" y="3162300"/>
            <a:ext cx="6169897" cy="2654958"/>
          </a:xfrm>
          <a:prstGeom prst="rect">
            <a:avLst/>
          </a:prstGeom>
        </p:spPr>
        <p:txBody>
          <a:bodyPr wrap="square" lIns="0" tIns="0" rIns="0" bIns="0" rtlCol="0" anchor="t">
            <a:spAutoFit/>
          </a:bodyPr>
          <a:lstStyle/>
          <a:p>
            <a:pPr marL="0" lvl="0" indent="0" algn="ctr">
              <a:lnSpc>
                <a:spcPts val="6929"/>
              </a:lnSpc>
            </a:pPr>
            <a:r>
              <a:rPr lang="en-US" sz="6929" spc="277" dirty="0">
                <a:solidFill>
                  <a:srgbClr val="EB7D4E"/>
                </a:solidFill>
                <a:latin typeface="Avenir LT Std 65 Medium" panose="020B0803020203020204" pitchFamily="34" charset="0"/>
              </a:rPr>
              <a:t>LET'S MEET SOME CREATURES!</a:t>
            </a:r>
          </a:p>
        </p:txBody>
      </p:sp>
      <p:pic>
        <p:nvPicPr>
          <p:cNvPr id="4" name="Picture 4">
            <a:extLst>
              <a:ext uri="{C183D7F6-B498-43B3-948B-1728B52AA6E4}">
                <adec:decorative xmlns:adec="http://schemas.microsoft.com/office/drawing/2017/decorative" val="1"/>
              </a:ext>
            </a:extLst>
          </p:cNvPr>
          <p:cNvPicPr>
            <a:picLocks noChangeAspect="1"/>
          </p:cNvPicPr>
          <p:nvPr/>
        </p:nvPicPr>
        <p:blipFill rotWithShape="1">
          <a:blip r:embed="rId4" cstate="screen">
            <a:extLst>
              <a:ext uri="{28A0092B-C50C-407E-A947-70E740481C1C}">
                <a14:useLocalDpi xmlns:a14="http://schemas.microsoft.com/office/drawing/2010/main" val="0"/>
              </a:ext>
              <a:ext uri="{96DAC541-7B7A-43D3-8B79-37D633B846F1}">
                <asvg:svgBlip xmlns:asvg="http://schemas.microsoft.com/office/drawing/2016/SVG/main" r:embed="rId5"/>
              </a:ext>
            </a:extLst>
          </a:blip>
          <a:srcRect b="27307"/>
          <a:stretch/>
        </p:blipFill>
        <p:spPr>
          <a:xfrm>
            <a:off x="442317" y="291917"/>
            <a:ext cx="7724841" cy="9995083"/>
          </a:xfrm>
          <a:prstGeom prst="rect">
            <a:avLst/>
          </a:prstGeom>
        </p:spPr>
      </p:pic>
      <p:pic>
        <p:nvPicPr>
          <p:cNvPr id="5" name="Picture 5">
            <a:extLs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8343090" y="1679367"/>
            <a:ext cx="800910" cy="499476"/>
          </a:xfrm>
          <a:prstGeom prst="rect">
            <a:avLst/>
          </a:prstGeom>
        </p:spPr>
      </p:pic>
      <p:pic>
        <p:nvPicPr>
          <p:cNvPr id="6" name="Picture 6">
            <a:extLst>
              <a:ext uri="{C183D7F6-B498-43B3-948B-1728B52AA6E4}">
                <adec:decorative xmlns:adec="http://schemas.microsoft.com/office/drawing/2017/decorative" val="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6290741" y="7498080"/>
            <a:ext cx="1342758" cy="747062"/>
          </a:xfrm>
          <a:prstGeom prst="rect">
            <a:avLst/>
          </a:prstGeom>
        </p:spPr>
      </p:pic>
      <p:grpSp>
        <p:nvGrpSpPr>
          <p:cNvPr id="7" name="Group 6">
            <a:extLst>
              <a:ext uri="{FF2B5EF4-FFF2-40B4-BE49-F238E27FC236}">
                <a16:creationId xmlns:a16="http://schemas.microsoft.com/office/drawing/2014/main" id="{D88B4DD6-4658-4D01-93FD-0D89F3E9CC25}"/>
              </a:ext>
              <a:ext uri="{C183D7F6-B498-43B3-948B-1728B52AA6E4}">
                <adec:decorative xmlns:adec="http://schemas.microsoft.com/office/drawing/2017/decorative" val="1"/>
              </a:ext>
            </a:extLst>
          </p:cNvPr>
          <p:cNvGrpSpPr/>
          <p:nvPr/>
        </p:nvGrpSpPr>
        <p:grpSpPr>
          <a:xfrm>
            <a:off x="-62437" y="-38100"/>
            <a:ext cx="248802" cy="10591800"/>
            <a:chOff x="-62437" y="-38100"/>
            <a:chExt cx="248802" cy="10591800"/>
          </a:xfrm>
        </p:grpSpPr>
        <p:pic>
          <p:nvPicPr>
            <p:cNvPr id="8" name="Picture 7" descr="Graphical user interface, application, Word, PowerPoint&#10;&#10;Description automatically generated">
              <a:extLst>
                <a:ext uri="{FF2B5EF4-FFF2-40B4-BE49-F238E27FC236}">
                  <a16:creationId xmlns:a16="http://schemas.microsoft.com/office/drawing/2014/main" id="{A1AA21F5-ABC0-4B63-B636-3D9A39149C05}"/>
                </a:ext>
              </a:extLst>
            </p:cNvPr>
            <p:cNvPicPr>
              <a:picLocks noChangeAspect="1"/>
            </p:cNvPicPr>
            <p:nvPr/>
          </p:nvPicPr>
          <p:blipFill rotWithShape="1">
            <a:blip r:embed="rId10" cstate="screen">
              <a:extLst>
                <a:ext uri="{28A0092B-C50C-407E-A947-70E740481C1C}">
                  <a14:useLocalDpi xmlns:a14="http://schemas.microsoft.com/office/drawing/2010/main" val="0"/>
                </a:ext>
              </a:extLst>
            </a:blip>
            <a:srcRect/>
            <a:stretch/>
          </p:blipFill>
          <p:spPr>
            <a:xfrm>
              <a:off x="0" y="-38100"/>
              <a:ext cx="186365" cy="10058400"/>
            </a:xfrm>
            <a:prstGeom prst="rect">
              <a:avLst/>
            </a:prstGeom>
          </p:spPr>
        </p:pic>
        <p:pic>
          <p:nvPicPr>
            <p:cNvPr id="9" name="Picture 8" descr="Graphical user interface, application, Word, PowerPoint&#10;&#10;Description automatically generated">
              <a:extLst>
                <a:ext uri="{FF2B5EF4-FFF2-40B4-BE49-F238E27FC236}">
                  <a16:creationId xmlns:a16="http://schemas.microsoft.com/office/drawing/2014/main" id="{BBABB2E5-BA1F-4809-AD7B-E36FD33CBF75}"/>
                </a:ext>
              </a:extLst>
            </p:cNvPr>
            <p:cNvPicPr>
              <a:picLocks noChangeAspect="1"/>
            </p:cNvPicPr>
            <p:nvPr/>
          </p:nvPicPr>
          <p:blipFill rotWithShape="1">
            <a:blip r:embed="rId11" cstate="screen">
              <a:extLst>
                <a:ext uri="{28A0092B-C50C-407E-A947-70E740481C1C}">
                  <a14:useLocalDpi xmlns:a14="http://schemas.microsoft.com/office/drawing/2010/main" val="0"/>
                </a:ext>
              </a:extLst>
            </a:blip>
            <a:srcRect/>
            <a:stretch/>
          </p:blipFill>
          <p:spPr>
            <a:xfrm>
              <a:off x="-62437" y="9818059"/>
              <a:ext cx="248802" cy="735641"/>
            </a:xfrm>
            <a:prstGeom prst="rect">
              <a:avLst/>
            </a:prstGeom>
          </p:spPr>
        </p:pic>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6" descr="Creature feature: Green tree frog&#10;"/>
          <p:cNvSpPr txBox="1">
            <a:spLocks noGrp="1"/>
          </p:cNvSpPr>
          <p:nvPr>
            <p:ph type="title" idx="4294967295"/>
          </p:nvPr>
        </p:nvSpPr>
        <p:spPr>
          <a:xfrm>
            <a:off x="435516" y="179177"/>
            <a:ext cx="4535241" cy="4052391"/>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ts val="7904"/>
              </a:lnSpc>
              <a:spcBef>
                <a:spcPct val="0"/>
              </a:spcBef>
              <a:spcAft>
                <a:spcPts val="0"/>
              </a:spcAft>
              <a:buClrTx/>
              <a:buSzTx/>
              <a:buFontTx/>
              <a:buNone/>
              <a:tabLst/>
              <a:defRPr/>
            </a:pPr>
            <a:r>
              <a:rPr kumimoji="0" lang="en-US" sz="6586" b="0" i="0" u="none" strike="noStrike" kern="1200" cap="none" spc="0" normalizeH="0" baseline="0" noProof="0" dirty="0">
                <a:ln>
                  <a:noFill/>
                </a:ln>
                <a:solidFill>
                  <a:srgbClr val="EB7D4E"/>
                </a:solidFill>
                <a:effectLst/>
                <a:uLnTx/>
                <a:uFillTx/>
                <a:latin typeface="Avenir LT Std 65 Medium" panose="020B0803020203020204" pitchFamily="34" charset="0"/>
                <a:ea typeface="+mn-ea"/>
                <a:cs typeface="+mn-cs"/>
              </a:rPr>
              <a:t>Creature feature: Green tree frog</a:t>
            </a:r>
          </a:p>
        </p:txBody>
      </p:sp>
      <p:sp>
        <p:nvSpPr>
          <p:cNvPr id="7" name="TextBox 7" descr="This is Basil the green tree frog!&#10;&#10; He loves to eat crickets, lizards, spiders and cockroaches. He lives by the creek.&#10;&#10;He likes his home to be not too cold and not too wet. &#10;Frogs are very fussy about the place that they live because they breathe through their skin. &#10;If their habitat isn't healthy, the pollution will absorb into their skin. "/>
          <p:cNvSpPr txBox="1"/>
          <p:nvPr/>
        </p:nvSpPr>
        <p:spPr>
          <a:xfrm>
            <a:off x="435516" y="4395881"/>
            <a:ext cx="4535241" cy="6094297"/>
          </a:xfrm>
          <a:prstGeom prst="rect">
            <a:avLst/>
          </a:prstGeom>
        </p:spPr>
        <p:txBody>
          <a:bodyPr wrap="square" lIns="0" tIns="0" rIns="0" bIns="0" rtlCol="0" anchor="t">
            <a:spAutoFit/>
          </a:bodyPr>
          <a:lstStyle/>
          <a:p>
            <a:pPr>
              <a:lnSpc>
                <a:spcPts val="3265"/>
              </a:lnSpc>
            </a:pPr>
            <a:r>
              <a:rPr lang="en-US" sz="2400" dirty="0">
                <a:solidFill>
                  <a:srgbClr val="1C5C99"/>
                </a:solidFill>
                <a:latin typeface="Avenir LT Std 45 Book" panose="020B0502020203020204" pitchFamily="34" charset="0"/>
              </a:rPr>
              <a:t>This is Basil the green tree frog!</a:t>
            </a:r>
          </a:p>
          <a:p>
            <a:pPr>
              <a:lnSpc>
                <a:spcPts val="3265"/>
              </a:lnSpc>
            </a:pPr>
            <a:endParaRPr lang="en-US" sz="2400" dirty="0">
              <a:solidFill>
                <a:srgbClr val="1C5C99"/>
              </a:solidFill>
              <a:latin typeface="Avenir LT Std 45 Book" panose="020B0502020203020204" pitchFamily="34" charset="0"/>
            </a:endParaRPr>
          </a:p>
          <a:p>
            <a:pPr>
              <a:lnSpc>
                <a:spcPts val="3265"/>
              </a:lnSpc>
            </a:pPr>
            <a:r>
              <a:rPr lang="en-US" sz="2400" dirty="0">
                <a:solidFill>
                  <a:srgbClr val="1C5C99"/>
                </a:solidFill>
                <a:latin typeface="Avenir LT Std 45 Book" panose="020B0502020203020204" pitchFamily="34" charset="0"/>
              </a:rPr>
              <a:t> He loves to eat crickets, lizards, spiders and cockroaches. He lives by the creek.</a:t>
            </a:r>
          </a:p>
          <a:p>
            <a:pPr>
              <a:lnSpc>
                <a:spcPts val="3265"/>
              </a:lnSpc>
            </a:pPr>
            <a:endParaRPr lang="en-US" sz="2400" dirty="0">
              <a:solidFill>
                <a:srgbClr val="1C5C99"/>
              </a:solidFill>
              <a:latin typeface="Avenir LT Std 45 Book" panose="020B0502020203020204" pitchFamily="34" charset="0"/>
            </a:endParaRPr>
          </a:p>
          <a:p>
            <a:pPr>
              <a:lnSpc>
                <a:spcPts val="3086"/>
              </a:lnSpc>
            </a:pPr>
            <a:r>
              <a:rPr lang="en-US" sz="2400" dirty="0">
                <a:solidFill>
                  <a:srgbClr val="1C5C99"/>
                </a:solidFill>
                <a:latin typeface="Avenir LT Std 45 Book" panose="020B0502020203020204" pitchFamily="34" charset="0"/>
              </a:rPr>
              <a:t>He likes his home to be not too cold and not too wet. </a:t>
            </a:r>
          </a:p>
          <a:p>
            <a:pPr>
              <a:lnSpc>
                <a:spcPts val="3086"/>
              </a:lnSpc>
            </a:pPr>
            <a:r>
              <a:rPr lang="en-US" sz="2400" dirty="0">
                <a:solidFill>
                  <a:srgbClr val="1C5C99"/>
                </a:solidFill>
                <a:latin typeface="Avenir LT Std 45 Book" panose="020B0502020203020204" pitchFamily="34" charset="0"/>
              </a:rPr>
              <a:t>Frogs are very fussy about the place that they live because they breathe through their skin. </a:t>
            </a:r>
          </a:p>
          <a:p>
            <a:pPr>
              <a:lnSpc>
                <a:spcPts val="3086"/>
              </a:lnSpc>
            </a:pPr>
            <a:r>
              <a:rPr lang="en-US" sz="2400" dirty="0">
                <a:solidFill>
                  <a:srgbClr val="1C5C99"/>
                </a:solidFill>
                <a:latin typeface="Avenir LT Std 45 Book" panose="020B0502020203020204" pitchFamily="34" charset="0"/>
              </a:rPr>
              <a:t>If their habitat isn't healthy, the pollution will absorb into their skin. </a:t>
            </a:r>
          </a:p>
          <a:p>
            <a:pPr marL="0" lvl="0" indent="0">
              <a:lnSpc>
                <a:spcPts val="3086"/>
              </a:lnSpc>
              <a:spcBef>
                <a:spcPct val="0"/>
              </a:spcBef>
            </a:pPr>
            <a:endParaRPr lang="en-US" sz="2089" dirty="0">
              <a:solidFill>
                <a:srgbClr val="1C5C99"/>
              </a:solidFill>
              <a:latin typeface="Avenir LT Std 45 Book" panose="020B0502020203020204" pitchFamily="34" charset="0"/>
            </a:endParaRPr>
          </a:p>
        </p:txBody>
      </p:sp>
      <p:pic>
        <p:nvPicPr>
          <p:cNvPr id="2" name="Picture 2" descr="Photo of a green tree frog sitting on a rock. It has gold eyes and white speckles on its back, and a white throat."/>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5219908" y="229183"/>
            <a:ext cx="12819129" cy="9809583"/>
          </a:xfrm>
          <a:prstGeom prst="rect">
            <a:avLst/>
          </a:prstGeom>
        </p:spPr>
      </p:pic>
      <p:pic>
        <p:nvPicPr>
          <p:cNvPr id="3" name="Picture 3">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5398897" y="0"/>
            <a:ext cx="2889103" cy="2931747"/>
          </a:xfrm>
          <a:prstGeom prst="rect">
            <a:avLst/>
          </a:prstGeom>
        </p:spPr>
      </p:pic>
      <p:pic>
        <p:nvPicPr>
          <p:cNvPr id="4" name="Picture 4">
            <a:extLs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324107">
            <a:off x="4970757" y="9258300"/>
            <a:ext cx="1615421" cy="1007435"/>
          </a:xfrm>
          <a:prstGeom prst="rect">
            <a:avLst/>
          </a:prstGeom>
        </p:spPr>
      </p:pic>
      <p:grpSp>
        <p:nvGrpSpPr>
          <p:cNvPr id="8" name="Group 7">
            <a:extLst>
              <a:ext uri="{FF2B5EF4-FFF2-40B4-BE49-F238E27FC236}">
                <a16:creationId xmlns:a16="http://schemas.microsoft.com/office/drawing/2014/main" id="{C2A9111E-8520-4FAC-8930-E571C8B76198}"/>
              </a:ext>
              <a:ext uri="{C183D7F6-B498-43B3-948B-1728B52AA6E4}">
                <adec:decorative xmlns:adec="http://schemas.microsoft.com/office/drawing/2017/decorative" val="1"/>
              </a:ext>
            </a:extLst>
          </p:cNvPr>
          <p:cNvGrpSpPr/>
          <p:nvPr/>
        </p:nvGrpSpPr>
        <p:grpSpPr>
          <a:xfrm>
            <a:off x="-62437" y="-38100"/>
            <a:ext cx="248802" cy="10591800"/>
            <a:chOff x="-62437" y="-38100"/>
            <a:chExt cx="248802" cy="10591800"/>
          </a:xfrm>
        </p:grpSpPr>
        <p:pic>
          <p:nvPicPr>
            <p:cNvPr id="9" name="Picture 8" descr="Graphical user interface, application, Word, PowerPoint&#10;&#10;Description automatically generated">
              <a:extLst>
                <a:ext uri="{FF2B5EF4-FFF2-40B4-BE49-F238E27FC236}">
                  <a16:creationId xmlns:a16="http://schemas.microsoft.com/office/drawing/2014/main" id="{D403D611-376B-49B8-BD0C-12CA23F9F545}"/>
                </a:ext>
              </a:extLst>
            </p:cNvPr>
            <p:cNvPicPr>
              <a:picLocks noChangeAspect="1"/>
            </p:cNvPicPr>
            <p:nvPr/>
          </p:nvPicPr>
          <p:blipFill rotWithShape="1">
            <a:blip r:embed="rId7" cstate="screen">
              <a:extLst>
                <a:ext uri="{28A0092B-C50C-407E-A947-70E740481C1C}">
                  <a14:useLocalDpi xmlns:a14="http://schemas.microsoft.com/office/drawing/2010/main" val="0"/>
                </a:ext>
              </a:extLst>
            </a:blip>
            <a:srcRect/>
            <a:stretch/>
          </p:blipFill>
          <p:spPr>
            <a:xfrm>
              <a:off x="0" y="-38100"/>
              <a:ext cx="186365" cy="10058400"/>
            </a:xfrm>
            <a:prstGeom prst="rect">
              <a:avLst/>
            </a:prstGeom>
          </p:spPr>
        </p:pic>
        <p:pic>
          <p:nvPicPr>
            <p:cNvPr id="10" name="Picture 9" descr="Graphical user interface, application, Word, PowerPoint&#10;&#10;Description automatically generated">
              <a:extLst>
                <a:ext uri="{FF2B5EF4-FFF2-40B4-BE49-F238E27FC236}">
                  <a16:creationId xmlns:a16="http://schemas.microsoft.com/office/drawing/2014/main" id="{FB1DE9E6-A81C-4643-A6F5-8C3BDAC4F64B}"/>
                </a:ext>
              </a:extLst>
            </p:cNvPr>
            <p:cNvPicPr>
              <a:picLocks noChangeAspect="1"/>
            </p:cNvPicPr>
            <p:nvPr/>
          </p:nvPicPr>
          <p:blipFill rotWithShape="1">
            <a:blip r:embed="rId8" cstate="screen">
              <a:extLst>
                <a:ext uri="{28A0092B-C50C-407E-A947-70E740481C1C}">
                  <a14:useLocalDpi xmlns:a14="http://schemas.microsoft.com/office/drawing/2010/main" val="0"/>
                </a:ext>
              </a:extLst>
            </a:blip>
            <a:srcRect/>
            <a:stretch/>
          </p:blipFill>
          <p:spPr>
            <a:xfrm>
              <a:off x="-62437" y="9818059"/>
              <a:ext cx="248802" cy="735641"/>
            </a:xfrm>
            <a:prstGeom prst="rect">
              <a:avLst/>
            </a:prstGeom>
          </p:spPr>
        </p:pic>
      </p:gr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6" descr="Creature feature: Eastern water dragon&#10;"/>
          <p:cNvSpPr txBox="1">
            <a:spLocks noGrp="1"/>
          </p:cNvSpPr>
          <p:nvPr>
            <p:ph type="title" idx="4294967295"/>
          </p:nvPr>
        </p:nvSpPr>
        <p:spPr>
          <a:xfrm>
            <a:off x="334990" y="330074"/>
            <a:ext cx="4800628" cy="349399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ts val="7045"/>
              </a:lnSpc>
              <a:spcBef>
                <a:spcPct val="0"/>
              </a:spcBef>
              <a:spcAft>
                <a:spcPts val="0"/>
              </a:spcAft>
              <a:buClrTx/>
              <a:buSzTx/>
              <a:buFontTx/>
              <a:buNone/>
              <a:tabLst/>
              <a:defRPr/>
            </a:pPr>
            <a:r>
              <a:rPr kumimoji="0" lang="en-US" sz="5400" b="0" i="0" u="none" strike="noStrike" kern="1200" cap="none" spc="0" normalizeH="0" baseline="0" noProof="0" dirty="0">
                <a:ln>
                  <a:noFill/>
                </a:ln>
                <a:solidFill>
                  <a:srgbClr val="EB7D4E"/>
                </a:solidFill>
                <a:effectLst/>
                <a:uLnTx/>
                <a:uFillTx/>
                <a:latin typeface="Avenir LT Std 65 Medium" panose="020B0803020203020204" pitchFamily="34" charset="0"/>
                <a:ea typeface="+mn-ea"/>
                <a:cs typeface="+mn-cs"/>
              </a:rPr>
              <a:t>Creature feature: Eastern water dragon</a:t>
            </a:r>
          </a:p>
        </p:txBody>
      </p:sp>
      <p:sp>
        <p:nvSpPr>
          <p:cNvPr id="7" name="TextBox 7" descr="This is Terrence the Eastern water dragon! He lives by the creek.&#10;He is an omnivore, which means  he eats plants and creatures.&#10; He likes to eat ants, mosquitoes, crabs and figs.&#10;&#10;He doesn't like to be too hot - so he will cool down next to the water on a hot day. If you give him a scare, he'll jump into the creek where he can stay underwater for a whole hour!"/>
          <p:cNvSpPr txBox="1"/>
          <p:nvPr/>
        </p:nvSpPr>
        <p:spPr>
          <a:xfrm>
            <a:off x="457200" y="4024461"/>
            <a:ext cx="4678418" cy="5990294"/>
          </a:xfrm>
          <a:prstGeom prst="rect">
            <a:avLst/>
          </a:prstGeom>
        </p:spPr>
        <p:txBody>
          <a:bodyPr wrap="square" lIns="0" tIns="0" rIns="0" bIns="0" rtlCol="0" anchor="t">
            <a:spAutoFit/>
          </a:bodyPr>
          <a:lstStyle/>
          <a:p>
            <a:pPr>
              <a:lnSpc>
                <a:spcPts val="3714"/>
              </a:lnSpc>
            </a:pPr>
            <a:r>
              <a:rPr lang="en-US" sz="2400" dirty="0">
                <a:solidFill>
                  <a:srgbClr val="1C5C99"/>
                </a:solidFill>
                <a:latin typeface="Avenir LT Std 45 Book" panose="020B0502020203020204" pitchFamily="34" charset="0"/>
              </a:rPr>
              <a:t>This is Terrence the Eastern water dragon! He lives by the creek.</a:t>
            </a:r>
          </a:p>
          <a:p>
            <a:pPr>
              <a:lnSpc>
                <a:spcPts val="3714"/>
              </a:lnSpc>
            </a:pPr>
            <a:r>
              <a:rPr lang="en-US" sz="2400" dirty="0">
                <a:solidFill>
                  <a:srgbClr val="1C5C99"/>
                </a:solidFill>
                <a:latin typeface="Avenir LT Std 45 Book" panose="020B0502020203020204" pitchFamily="34" charset="0"/>
              </a:rPr>
              <a:t>He is an omnivore, which means  he eats plants and creatures.</a:t>
            </a:r>
          </a:p>
          <a:p>
            <a:pPr>
              <a:lnSpc>
                <a:spcPts val="3714"/>
              </a:lnSpc>
            </a:pPr>
            <a:r>
              <a:rPr lang="en-US" sz="2400" dirty="0">
                <a:solidFill>
                  <a:srgbClr val="1C5C99"/>
                </a:solidFill>
                <a:latin typeface="Avenir LT Std 45 Book" panose="020B0502020203020204" pitchFamily="34" charset="0"/>
              </a:rPr>
              <a:t> He likes to eat ants, mosquitoes, crabs and figs.</a:t>
            </a:r>
          </a:p>
          <a:p>
            <a:pPr>
              <a:lnSpc>
                <a:spcPts val="3714"/>
              </a:lnSpc>
            </a:pPr>
            <a:endParaRPr lang="en-US" sz="2400" dirty="0">
              <a:solidFill>
                <a:srgbClr val="1C5C99"/>
              </a:solidFill>
              <a:latin typeface="Avenir LT Std 45 Book" panose="020B0502020203020204" pitchFamily="34" charset="0"/>
            </a:endParaRPr>
          </a:p>
          <a:p>
            <a:pPr marL="0" lvl="0" indent="0">
              <a:lnSpc>
                <a:spcPts val="3510"/>
              </a:lnSpc>
              <a:spcBef>
                <a:spcPct val="0"/>
              </a:spcBef>
            </a:pPr>
            <a:r>
              <a:rPr lang="en-US" sz="2400" dirty="0">
                <a:solidFill>
                  <a:srgbClr val="1C5C99"/>
                </a:solidFill>
                <a:latin typeface="Avenir LT Std 45 Book" panose="020B0502020203020204" pitchFamily="34" charset="0"/>
              </a:rPr>
              <a:t>He doesn't like to be too hot - so he will cool down next to the water on a hot day. If you give him a scare, he'll jump into the creek where he can stay underwater for a whole hour!</a:t>
            </a:r>
          </a:p>
        </p:txBody>
      </p:sp>
      <p:pic>
        <p:nvPicPr>
          <p:cNvPr id="2" name="Picture 2" descr="Photo of an eastern water dragon sitting on a sunny log. It has green and dark green scales, with stripes down its back, and red scales under its armpits."/>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5321983" y="241530"/>
            <a:ext cx="12631027" cy="9697069"/>
          </a:xfrm>
          <a:prstGeom prst="rect">
            <a:avLst/>
          </a:prstGeom>
        </p:spPr>
      </p:pic>
      <p:pic>
        <p:nvPicPr>
          <p:cNvPr id="3" name="Picture 3">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5398897" y="-437173"/>
            <a:ext cx="2889103" cy="2931747"/>
          </a:xfrm>
          <a:prstGeom prst="rect">
            <a:avLst/>
          </a:prstGeom>
        </p:spPr>
      </p:pic>
      <p:pic>
        <p:nvPicPr>
          <p:cNvPr id="4" name="Picture 4">
            <a:extLs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2228658">
            <a:off x="4821953" y="9176289"/>
            <a:ext cx="1676354" cy="1045435"/>
          </a:xfrm>
          <a:prstGeom prst="rect">
            <a:avLst/>
          </a:prstGeom>
        </p:spPr>
      </p:pic>
      <p:grpSp>
        <p:nvGrpSpPr>
          <p:cNvPr id="8" name="Group 7">
            <a:extLst>
              <a:ext uri="{FF2B5EF4-FFF2-40B4-BE49-F238E27FC236}">
                <a16:creationId xmlns:a16="http://schemas.microsoft.com/office/drawing/2014/main" id="{F595B94E-2C93-4994-A8CC-869B3EC7E8CB}"/>
              </a:ext>
              <a:ext uri="{C183D7F6-B498-43B3-948B-1728B52AA6E4}">
                <adec:decorative xmlns:adec="http://schemas.microsoft.com/office/drawing/2017/decorative" val="1"/>
              </a:ext>
            </a:extLst>
          </p:cNvPr>
          <p:cNvGrpSpPr/>
          <p:nvPr/>
        </p:nvGrpSpPr>
        <p:grpSpPr>
          <a:xfrm>
            <a:off x="-62437" y="-38100"/>
            <a:ext cx="248802" cy="10591800"/>
            <a:chOff x="-62437" y="-38100"/>
            <a:chExt cx="248802" cy="10591800"/>
          </a:xfrm>
        </p:grpSpPr>
        <p:pic>
          <p:nvPicPr>
            <p:cNvPr id="9" name="Picture 8" descr="Graphical user interface, application, Word, PowerPoint&#10;&#10;Description automatically generated">
              <a:extLst>
                <a:ext uri="{FF2B5EF4-FFF2-40B4-BE49-F238E27FC236}">
                  <a16:creationId xmlns:a16="http://schemas.microsoft.com/office/drawing/2014/main" id="{03ABA1C1-E9D5-4937-B43C-1C0B21184402}"/>
                </a:ext>
              </a:extLst>
            </p:cNvPr>
            <p:cNvPicPr>
              <a:picLocks noChangeAspect="1"/>
            </p:cNvPicPr>
            <p:nvPr/>
          </p:nvPicPr>
          <p:blipFill rotWithShape="1">
            <a:blip r:embed="rId7" cstate="screen">
              <a:extLst>
                <a:ext uri="{28A0092B-C50C-407E-A947-70E740481C1C}">
                  <a14:useLocalDpi xmlns:a14="http://schemas.microsoft.com/office/drawing/2010/main" val="0"/>
                </a:ext>
              </a:extLst>
            </a:blip>
            <a:srcRect/>
            <a:stretch/>
          </p:blipFill>
          <p:spPr>
            <a:xfrm>
              <a:off x="0" y="-38100"/>
              <a:ext cx="186365" cy="10058400"/>
            </a:xfrm>
            <a:prstGeom prst="rect">
              <a:avLst/>
            </a:prstGeom>
          </p:spPr>
        </p:pic>
        <p:pic>
          <p:nvPicPr>
            <p:cNvPr id="10" name="Picture 9" descr="Graphical user interface, application, Word, PowerPoint&#10;&#10;Description automatically generated">
              <a:extLst>
                <a:ext uri="{FF2B5EF4-FFF2-40B4-BE49-F238E27FC236}">
                  <a16:creationId xmlns:a16="http://schemas.microsoft.com/office/drawing/2014/main" id="{CA3363EC-D5D3-48C0-A719-53DAB2E0A01E}"/>
                </a:ext>
              </a:extLst>
            </p:cNvPr>
            <p:cNvPicPr>
              <a:picLocks noChangeAspect="1"/>
            </p:cNvPicPr>
            <p:nvPr/>
          </p:nvPicPr>
          <p:blipFill rotWithShape="1">
            <a:blip r:embed="rId8" cstate="screen">
              <a:extLst>
                <a:ext uri="{28A0092B-C50C-407E-A947-70E740481C1C}">
                  <a14:useLocalDpi xmlns:a14="http://schemas.microsoft.com/office/drawing/2010/main" val="0"/>
                </a:ext>
              </a:extLst>
            </a:blip>
            <a:srcRect/>
            <a:stretch/>
          </p:blipFill>
          <p:spPr>
            <a:xfrm>
              <a:off x="-62437" y="9818059"/>
              <a:ext cx="248802" cy="735641"/>
            </a:xfrm>
            <a:prstGeom prst="rect">
              <a:avLst/>
            </a:prstGeom>
          </p:spPr>
        </p:pic>
      </p:gr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6" descr="Creature feature: Brisbane River Turtle&#10;"/>
          <p:cNvSpPr txBox="1">
            <a:spLocks noGrp="1"/>
          </p:cNvSpPr>
          <p:nvPr>
            <p:ph type="title" idx="4294967295"/>
          </p:nvPr>
        </p:nvSpPr>
        <p:spPr>
          <a:xfrm>
            <a:off x="311879" y="253351"/>
            <a:ext cx="4787428" cy="3132259"/>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ts val="6665"/>
              </a:lnSpc>
              <a:spcBef>
                <a:spcPct val="0"/>
              </a:spcBef>
              <a:spcAft>
                <a:spcPts val="0"/>
              </a:spcAft>
              <a:buClrTx/>
              <a:buSzTx/>
              <a:buFontTx/>
              <a:buNone/>
              <a:tabLst/>
              <a:defRPr/>
            </a:pPr>
            <a:r>
              <a:rPr kumimoji="0" lang="en-US" sz="5554" b="0" i="0" u="none" strike="noStrike" kern="1200" cap="none" spc="0" normalizeH="0" baseline="0" noProof="0" dirty="0">
                <a:ln>
                  <a:noFill/>
                </a:ln>
                <a:solidFill>
                  <a:srgbClr val="EB7D4E"/>
                </a:solidFill>
                <a:effectLst/>
                <a:uLnTx/>
                <a:uFillTx/>
                <a:latin typeface="Avenir LT Std 65 Medium" panose="020B0803020203020204" pitchFamily="34" charset="0"/>
                <a:ea typeface="+mn-ea"/>
                <a:cs typeface="+mn-cs"/>
              </a:rPr>
              <a:t>Creature feature: Brisbane River Turtle</a:t>
            </a:r>
          </a:p>
        </p:txBody>
      </p:sp>
      <p:sp>
        <p:nvSpPr>
          <p:cNvPr id="7" name="TextBox 7" descr="This is Bailey the Brisbane River or short - necked turtle! She lives in the creek, and in most waterways across Brisbane. She is a freshwater turtle.&#10; You will often find her with lots of algae growing on her back, which is great for camouflage. &#10;&#10;She has a beak instead of teeth, which she uses to eat fish, snails, yabbie and algae."/>
          <p:cNvSpPr txBox="1"/>
          <p:nvPr/>
        </p:nvSpPr>
        <p:spPr>
          <a:xfrm>
            <a:off x="390455" y="3915169"/>
            <a:ext cx="4787428" cy="5813964"/>
          </a:xfrm>
          <a:prstGeom prst="rect">
            <a:avLst/>
          </a:prstGeom>
        </p:spPr>
        <p:txBody>
          <a:bodyPr wrap="square" lIns="0" tIns="0" rIns="0" bIns="0" rtlCol="0" anchor="t">
            <a:spAutoFit/>
          </a:bodyPr>
          <a:lstStyle/>
          <a:p>
            <a:pPr>
              <a:lnSpc>
                <a:spcPts val="3841"/>
              </a:lnSpc>
            </a:pPr>
            <a:r>
              <a:rPr lang="en-US" sz="2400" dirty="0">
                <a:solidFill>
                  <a:srgbClr val="1C5C99"/>
                </a:solidFill>
                <a:latin typeface="Avenir LT Std 45 Book" panose="020B0502020203020204" pitchFamily="34" charset="0"/>
              </a:rPr>
              <a:t>This is Bailey the Brisbane River or short - necked turtle! She lives in the creek, and in most waterways across Brisbane. She is a freshwater turtle.</a:t>
            </a:r>
          </a:p>
          <a:p>
            <a:pPr>
              <a:lnSpc>
                <a:spcPts val="3841"/>
              </a:lnSpc>
            </a:pPr>
            <a:r>
              <a:rPr lang="en-US" sz="2400" dirty="0">
                <a:solidFill>
                  <a:srgbClr val="1C5C99"/>
                </a:solidFill>
                <a:latin typeface="Avenir LT Std 45 Book" panose="020B0502020203020204" pitchFamily="34" charset="0"/>
              </a:rPr>
              <a:t> You will often find her with lots of algae growing on her back, which is great for camouflage. </a:t>
            </a:r>
          </a:p>
          <a:p>
            <a:pPr>
              <a:lnSpc>
                <a:spcPts val="3841"/>
              </a:lnSpc>
            </a:pPr>
            <a:endParaRPr lang="en-US" sz="2400" dirty="0">
              <a:solidFill>
                <a:srgbClr val="1C5C99"/>
              </a:solidFill>
              <a:latin typeface="Avenir LT Std 45 Book" panose="020B0502020203020204" pitchFamily="34" charset="0"/>
            </a:endParaRPr>
          </a:p>
          <a:p>
            <a:pPr marL="0" lvl="0" indent="0">
              <a:lnSpc>
                <a:spcPts val="3841"/>
              </a:lnSpc>
              <a:spcBef>
                <a:spcPct val="0"/>
              </a:spcBef>
            </a:pPr>
            <a:r>
              <a:rPr lang="en-US" sz="2400" dirty="0">
                <a:solidFill>
                  <a:srgbClr val="1C5C99"/>
                </a:solidFill>
                <a:latin typeface="Avenir LT Std 45 Book" panose="020B0502020203020204" pitchFamily="34" charset="0"/>
              </a:rPr>
              <a:t>She has a beak instead of teeth, which she uses to eat fish, snails, </a:t>
            </a:r>
            <a:r>
              <a:rPr lang="en-US" sz="2400" dirty="0" err="1">
                <a:solidFill>
                  <a:srgbClr val="1C5C99"/>
                </a:solidFill>
                <a:latin typeface="Avenir LT Std 45 Book" panose="020B0502020203020204" pitchFamily="34" charset="0"/>
              </a:rPr>
              <a:t>yabbies</a:t>
            </a:r>
            <a:r>
              <a:rPr lang="en-US" sz="2400" dirty="0">
                <a:solidFill>
                  <a:srgbClr val="1C5C99"/>
                </a:solidFill>
                <a:latin typeface="Avenir LT Std 45 Book" panose="020B0502020203020204" pitchFamily="34" charset="0"/>
              </a:rPr>
              <a:t> and algae.</a:t>
            </a:r>
          </a:p>
        </p:txBody>
      </p:sp>
      <p:pic>
        <p:nvPicPr>
          <p:cNvPr id="2" name="Picture 2" descr="Photo of two Brisbane River turtles sitting on a rock by the water. They have dark bron necks and legs. Their fins are small with claws. They have small nostrils that stick out of their face."/>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5385328" y="253352"/>
            <a:ext cx="12695228" cy="9780296"/>
          </a:xfrm>
          <a:prstGeom prst="rect">
            <a:avLst/>
          </a:prstGeom>
        </p:spPr>
      </p:pic>
      <p:pic>
        <p:nvPicPr>
          <p:cNvPr id="3" name="Picture 3">
            <a:extLs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5398897" y="-437173"/>
            <a:ext cx="2889103" cy="2931747"/>
          </a:xfrm>
          <a:prstGeom prst="rect">
            <a:avLst/>
          </a:prstGeom>
        </p:spPr>
      </p:pic>
      <p:pic>
        <p:nvPicPr>
          <p:cNvPr id="4" name="Picture 4">
            <a:extLs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228658">
            <a:off x="4821953" y="9176289"/>
            <a:ext cx="1676354" cy="1045435"/>
          </a:xfrm>
          <a:prstGeom prst="rect">
            <a:avLst/>
          </a:prstGeom>
        </p:spPr>
      </p:pic>
      <p:grpSp>
        <p:nvGrpSpPr>
          <p:cNvPr id="8" name="Group 7">
            <a:extLst>
              <a:ext uri="{FF2B5EF4-FFF2-40B4-BE49-F238E27FC236}">
                <a16:creationId xmlns:a16="http://schemas.microsoft.com/office/drawing/2014/main" id="{527EAD33-0573-4F90-824D-8271B13B3D24}"/>
              </a:ext>
              <a:ext uri="{C183D7F6-B498-43B3-948B-1728B52AA6E4}">
                <adec:decorative xmlns:adec="http://schemas.microsoft.com/office/drawing/2017/decorative" val="1"/>
              </a:ext>
            </a:extLst>
          </p:cNvPr>
          <p:cNvGrpSpPr/>
          <p:nvPr/>
        </p:nvGrpSpPr>
        <p:grpSpPr>
          <a:xfrm>
            <a:off x="-62437" y="-38100"/>
            <a:ext cx="248802" cy="10591800"/>
            <a:chOff x="-62437" y="-38100"/>
            <a:chExt cx="248802" cy="10591800"/>
          </a:xfrm>
        </p:grpSpPr>
        <p:pic>
          <p:nvPicPr>
            <p:cNvPr id="9" name="Picture 8" descr="Graphical user interface, application, Word, PowerPoint&#10;&#10;Description automatically generated">
              <a:extLst>
                <a:ext uri="{FF2B5EF4-FFF2-40B4-BE49-F238E27FC236}">
                  <a16:creationId xmlns:a16="http://schemas.microsoft.com/office/drawing/2014/main" id="{34AEC51A-C914-4889-A3EB-1647E868A207}"/>
                </a:ext>
              </a:extLst>
            </p:cNvPr>
            <p:cNvPicPr>
              <a:picLocks noChangeAspect="1"/>
            </p:cNvPicPr>
            <p:nvPr/>
          </p:nvPicPr>
          <p:blipFill rotWithShape="1">
            <a:blip r:embed="rId8" cstate="screen">
              <a:extLst>
                <a:ext uri="{28A0092B-C50C-407E-A947-70E740481C1C}">
                  <a14:useLocalDpi xmlns:a14="http://schemas.microsoft.com/office/drawing/2010/main" val="0"/>
                </a:ext>
              </a:extLst>
            </a:blip>
            <a:srcRect/>
            <a:stretch/>
          </p:blipFill>
          <p:spPr>
            <a:xfrm>
              <a:off x="0" y="-38100"/>
              <a:ext cx="186365" cy="10058400"/>
            </a:xfrm>
            <a:prstGeom prst="rect">
              <a:avLst/>
            </a:prstGeom>
          </p:spPr>
        </p:pic>
        <p:pic>
          <p:nvPicPr>
            <p:cNvPr id="10" name="Picture 9" descr="Graphical user interface, application, Word, PowerPoint&#10;&#10;Description automatically generated">
              <a:extLst>
                <a:ext uri="{FF2B5EF4-FFF2-40B4-BE49-F238E27FC236}">
                  <a16:creationId xmlns:a16="http://schemas.microsoft.com/office/drawing/2014/main" id="{0ABA7C1E-5D23-477F-80DB-E34B26F35683}"/>
                </a:ext>
              </a:extLst>
            </p:cNvPr>
            <p:cNvPicPr>
              <a:picLocks noChangeAspect="1"/>
            </p:cNvPicPr>
            <p:nvPr/>
          </p:nvPicPr>
          <p:blipFill rotWithShape="1">
            <a:blip r:embed="rId9" cstate="screen">
              <a:extLst>
                <a:ext uri="{28A0092B-C50C-407E-A947-70E740481C1C}">
                  <a14:useLocalDpi xmlns:a14="http://schemas.microsoft.com/office/drawing/2010/main" val="0"/>
                </a:ext>
              </a:extLst>
            </a:blip>
            <a:srcRect/>
            <a:stretch/>
          </p:blipFill>
          <p:spPr>
            <a:xfrm>
              <a:off x="-62437" y="9818059"/>
              <a:ext cx="248802" cy="735641"/>
            </a:xfrm>
            <a:prstGeom prst="rect">
              <a:avLst/>
            </a:prstGeom>
          </p:spPr>
        </p:pic>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1C5C99"/>
        </a:solidFill>
        <a:effectLst/>
      </p:bgPr>
    </p:bg>
    <p:spTree>
      <p:nvGrpSpPr>
        <p:cNvPr id="1" name=""/>
        <p:cNvGrpSpPr/>
        <p:nvPr/>
      </p:nvGrpSpPr>
      <p:grpSpPr>
        <a:xfrm>
          <a:off x="0" y="0"/>
          <a:ext cx="0" cy="0"/>
          <a:chOff x="0" y="0"/>
          <a:chExt cx="0" cy="0"/>
        </a:xfrm>
      </p:grpSpPr>
      <p:pic>
        <p:nvPicPr>
          <p:cNvPr id="2" name="Picture 2">
            <a:extLs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360336" flipH="1" flipV="1">
            <a:off x="8148855" y="255147"/>
            <a:ext cx="8565983" cy="7584788"/>
          </a:xfrm>
          <a:prstGeom prst="rect">
            <a:avLst/>
          </a:prstGeom>
        </p:spPr>
      </p:pic>
      <p:sp>
        <p:nvSpPr>
          <p:cNvPr id="3" name="TextBox 3" descr="LET'S MEET SOME CREATURES!&#10;"/>
          <p:cNvSpPr txBox="1">
            <a:spLocks noGrp="1"/>
          </p:cNvSpPr>
          <p:nvPr>
            <p:ph type="title" idx="4294967295"/>
          </p:nvPr>
        </p:nvSpPr>
        <p:spPr>
          <a:xfrm>
            <a:off x="9448800" y="3390900"/>
            <a:ext cx="6664728" cy="2654958"/>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ts val="6929"/>
              </a:lnSpc>
              <a:spcBef>
                <a:spcPts val="0"/>
              </a:spcBef>
              <a:spcAft>
                <a:spcPts val="0"/>
              </a:spcAft>
              <a:buClrTx/>
              <a:buSzTx/>
              <a:buFontTx/>
              <a:buNone/>
              <a:tabLst/>
              <a:defRPr/>
            </a:pPr>
            <a:r>
              <a:rPr kumimoji="0" lang="en-US" sz="6929" b="0" i="0" u="none" strike="noStrike" kern="1200" cap="none" spc="277" normalizeH="0" baseline="0" noProof="0" dirty="0">
                <a:ln>
                  <a:noFill/>
                </a:ln>
                <a:solidFill>
                  <a:srgbClr val="EB7D4E"/>
                </a:solidFill>
                <a:effectLst/>
                <a:uLnTx/>
                <a:uFillTx/>
                <a:latin typeface="Avenir LT Std 65 Medium" panose="020B0803020203020204" pitchFamily="34" charset="0"/>
                <a:ea typeface="+mn-ea"/>
                <a:cs typeface="+mn-cs"/>
              </a:rPr>
              <a:t>LET’S LOOK AT SOME MORE</a:t>
            </a:r>
          </a:p>
        </p:txBody>
      </p:sp>
      <p:pic>
        <p:nvPicPr>
          <p:cNvPr id="4" name="Picture 4">
            <a:extLs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42317" y="291917"/>
            <a:ext cx="7724841" cy="13749717"/>
          </a:xfrm>
          <a:prstGeom prst="rect">
            <a:avLst/>
          </a:prstGeom>
        </p:spPr>
      </p:pic>
      <p:pic>
        <p:nvPicPr>
          <p:cNvPr id="5" name="Picture 5">
            <a:extLs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8343090" y="1679367"/>
            <a:ext cx="800910" cy="499476"/>
          </a:xfrm>
          <a:prstGeom prst="rect">
            <a:avLst/>
          </a:prstGeom>
        </p:spPr>
      </p:pic>
      <p:pic>
        <p:nvPicPr>
          <p:cNvPr id="6" name="Picture 6">
            <a:extLst>
              <a:ext uri="{C183D7F6-B498-43B3-948B-1728B52AA6E4}">
                <adec:decorative xmlns:adec="http://schemas.microsoft.com/office/drawing/2017/decorative" val="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6290741" y="7498080"/>
            <a:ext cx="1342758" cy="747062"/>
          </a:xfrm>
          <a:prstGeom prst="rect">
            <a:avLst/>
          </a:prstGeom>
        </p:spPr>
      </p:pic>
      <p:grpSp>
        <p:nvGrpSpPr>
          <p:cNvPr id="7" name="Group 6">
            <a:extLst>
              <a:ext uri="{FF2B5EF4-FFF2-40B4-BE49-F238E27FC236}">
                <a16:creationId xmlns:a16="http://schemas.microsoft.com/office/drawing/2014/main" id="{D88B4DD6-4658-4D01-93FD-0D89F3E9CC25}"/>
              </a:ext>
              <a:ext uri="{C183D7F6-B498-43B3-948B-1728B52AA6E4}">
                <adec:decorative xmlns:adec="http://schemas.microsoft.com/office/drawing/2017/decorative" val="1"/>
              </a:ext>
            </a:extLst>
          </p:cNvPr>
          <p:cNvGrpSpPr/>
          <p:nvPr/>
        </p:nvGrpSpPr>
        <p:grpSpPr>
          <a:xfrm>
            <a:off x="-62437" y="-38100"/>
            <a:ext cx="248802" cy="10591800"/>
            <a:chOff x="-62437" y="-38100"/>
            <a:chExt cx="248802" cy="10591800"/>
          </a:xfrm>
        </p:grpSpPr>
        <p:pic>
          <p:nvPicPr>
            <p:cNvPr id="8" name="Picture 7" descr="Graphical user interface, application, Word, PowerPoint&#10;&#10;Description automatically generated">
              <a:extLst>
                <a:ext uri="{FF2B5EF4-FFF2-40B4-BE49-F238E27FC236}">
                  <a16:creationId xmlns:a16="http://schemas.microsoft.com/office/drawing/2014/main" id="{A1AA21F5-ABC0-4B63-B636-3D9A39149C05}"/>
                </a:ext>
              </a:extLst>
            </p:cNvPr>
            <p:cNvPicPr>
              <a:picLocks noChangeAspect="1"/>
            </p:cNvPicPr>
            <p:nvPr/>
          </p:nvPicPr>
          <p:blipFill rotWithShape="1">
            <a:blip r:embed="rId10" cstate="screen">
              <a:extLst>
                <a:ext uri="{28A0092B-C50C-407E-A947-70E740481C1C}">
                  <a14:useLocalDpi xmlns:a14="http://schemas.microsoft.com/office/drawing/2010/main" val="0"/>
                </a:ext>
              </a:extLst>
            </a:blip>
            <a:srcRect/>
            <a:stretch/>
          </p:blipFill>
          <p:spPr>
            <a:xfrm>
              <a:off x="0" y="-38100"/>
              <a:ext cx="186365" cy="10058400"/>
            </a:xfrm>
            <a:prstGeom prst="rect">
              <a:avLst/>
            </a:prstGeom>
          </p:spPr>
        </p:pic>
        <p:pic>
          <p:nvPicPr>
            <p:cNvPr id="9" name="Picture 8" descr="Graphical user interface, application, Word, PowerPoint&#10;&#10;Description automatically generated">
              <a:extLst>
                <a:ext uri="{FF2B5EF4-FFF2-40B4-BE49-F238E27FC236}">
                  <a16:creationId xmlns:a16="http://schemas.microsoft.com/office/drawing/2014/main" id="{BBABB2E5-BA1F-4809-AD7B-E36FD33CBF75}"/>
                </a:ext>
              </a:extLst>
            </p:cNvPr>
            <p:cNvPicPr>
              <a:picLocks noChangeAspect="1"/>
            </p:cNvPicPr>
            <p:nvPr/>
          </p:nvPicPr>
          <p:blipFill rotWithShape="1">
            <a:blip r:embed="rId11" cstate="screen">
              <a:extLst>
                <a:ext uri="{28A0092B-C50C-407E-A947-70E740481C1C}">
                  <a14:useLocalDpi xmlns:a14="http://schemas.microsoft.com/office/drawing/2010/main" val="0"/>
                </a:ext>
              </a:extLst>
            </a:blip>
            <a:srcRect/>
            <a:stretch/>
          </p:blipFill>
          <p:spPr>
            <a:xfrm>
              <a:off x="-62437" y="9818059"/>
              <a:ext cx="248802" cy="735641"/>
            </a:xfrm>
            <a:prstGeom prst="rect">
              <a:avLst/>
            </a:prstGeom>
          </p:spPr>
        </p:pic>
      </p:grpSp>
    </p:spTree>
    <p:extLst>
      <p:ext uri="{BB962C8B-B14F-4D97-AF65-F5344CB8AC3E}">
        <p14:creationId xmlns:p14="http://schemas.microsoft.com/office/powerpoint/2010/main" val="240123577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AC66C7E20B552849ACFB480BE6BA4669" ma:contentTypeVersion="11" ma:contentTypeDescription="Create a new document." ma:contentTypeScope="" ma:versionID="c305181136310195b3679dd40ca9bc9b">
  <xsd:schema xmlns:xsd="http://www.w3.org/2001/XMLSchema" xmlns:xs="http://www.w3.org/2001/XMLSchema" xmlns:p="http://schemas.microsoft.com/office/2006/metadata/properties" xmlns:ns2="88e41dac-8395-467b-a663-3138f1f46b55" targetNamespace="http://schemas.microsoft.com/office/2006/metadata/properties" ma:root="true" ma:fieldsID="f270775741ff92c699c285867a6eda12" ns2:_="">
    <xsd:import namespace="88e41dac-8395-467b-a663-3138f1f46b55"/>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8e41dac-8395-467b-a663-3138f1f46b5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LengthInSeconds" ma:index="18" nillable="true" ma:displayName="Length (seconds)"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048E29BC-0DB8-4465-B504-3238DAD081B8}">
  <ds:schemaRefs>
    <ds:schemaRef ds:uri="http://schemas.microsoft.com/sharepoint/v3/contenttype/forms"/>
  </ds:schemaRefs>
</ds:datastoreItem>
</file>

<file path=customXml/itemProps2.xml><?xml version="1.0" encoding="utf-8"?>
<ds:datastoreItem xmlns:ds="http://schemas.openxmlformats.org/officeDocument/2006/customXml" ds:itemID="{A72F5302-493E-4671-87C1-6702F23CEA00}"/>
</file>

<file path=customXml/itemProps3.xml><?xml version="1.0" encoding="utf-8"?>
<ds:datastoreItem xmlns:ds="http://schemas.openxmlformats.org/officeDocument/2006/customXml" ds:itemID="{4CE93DF8-5B73-4621-96AA-19EE9F28BB92}">
  <ds:schemaRefs>
    <ds:schemaRef ds:uri="88e41dac-8395-467b-a663-3138f1f46b55"/>
    <ds:schemaRef ds:uri="http://www.w3.org/XML/1998/namespace"/>
    <ds:schemaRef ds:uri="http://purl.org/dc/dcmitype/"/>
    <ds:schemaRef ds:uri="http://schemas.microsoft.com/office/2006/metadata/properties"/>
    <ds:schemaRef ds:uri="http://schemas.microsoft.com/office/infopath/2007/PartnerControls"/>
    <ds:schemaRef ds:uri="http://purl.org/dc/terms/"/>
    <ds:schemaRef ds:uri="http://schemas.microsoft.com/office/2006/documentManagement/types"/>
    <ds:schemaRef ds:uri="http://schemas.openxmlformats.org/package/2006/metadata/core-properties"/>
    <ds:schemaRef ds:uri="http://purl.org/dc/elements/1.1/"/>
  </ds:schemaRefs>
</ds:datastoreItem>
</file>

<file path=docProps/app.xml><?xml version="1.0" encoding="utf-8"?>
<Properties xmlns="http://schemas.openxmlformats.org/officeDocument/2006/extended-properties" xmlns:vt="http://schemas.openxmlformats.org/officeDocument/2006/docPropsVTypes">
  <TotalTime>538</TotalTime>
  <Words>1794</Words>
  <Application>Microsoft Office PowerPoint</Application>
  <PresentationFormat>Custom</PresentationFormat>
  <Paragraphs>174</Paragraphs>
  <Slides>22</Slides>
  <Notes>13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22</vt:i4>
      </vt:variant>
    </vt:vector>
  </HeadingPairs>
  <TitlesOfParts>
    <vt:vector size="27" baseType="lpstr">
      <vt:lpstr>Avenir LT Std 45 Book</vt:lpstr>
      <vt:lpstr>Arial</vt:lpstr>
      <vt:lpstr>Calibri</vt:lpstr>
      <vt:lpstr>Avenir LT Std 65 Medium</vt:lpstr>
      <vt:lpstr>Office Theme</vt:lpstr>
      <vt:lpstr>Creek Neighbours opening page</vt:lpstr>
      <vt:lpstr>Welcome page</vt:lpstr>
      <vt:lpstr>Introduction</vt:lpstr>
      <vt:lpstr>A short video to get started</vt:lpstr>
      <vt:lpstr>Start of virtual wildlife show</vt:lpstr>
      <vt:lpstr>Creature feature: Green tree frog</vt:lpstr>
      <vt:lpstr>Creature feature: Eastern water dragon</vt:lpstr>
      <vt:lpstr>Creature feature: Brisbane River Turtle</vt:lpstr>
      <vt:lpstr>LET’S LOOK AT SOME MORE</vt:lpstr>
      <vt:lpstr>Tawny Frogmouth</vt:lpstr>
      <vt:lpstr>Collared  Kingfisher</vt:lpstr>
      <vt:lpstr>Pacific Black Duck</vt:lpstr>
      <vt:lpstr>Dusky Moorhen</vt:lpstr>
      <vt:lpstr>Dragonfly</vt:lpstr>
      <vt:lpstr>Eastern Sedge Frog</vt:lpstr>
      <vt:lpstr>Kookaburra</vt:lpstr>
      <vt:lpstr>Stony Creek Frog</vt:lpstr>
      <vt:lpstr>Orange – fingered Yabby</vt:lpstr>
      <vt:lpstr>Common Crow </vt:lpstr>
      <vt:lpstr>Graceful Tree Frog</vt:lpstr>
      <vt:lpstr>Some cool videos:</vt:lpstr>
      <vt:lpstr>Final slide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Creek Neighbours wildlife show</dc:title>
  <cp:lastModifiedBy>Amelia Westerman</cp:lastModifiedBy>
  <cp:revision>8</cp:revision>
  <dcterms:created xsi:type="dcterms:W3CDTF">2006-08-16T00:00:00Z</dcterms:created>
  <dcterms:modified xsi:type="dcterms:W3CDTF">2021-12-16T02:06:04Z</dcterms:modified>
  <dc:identifier>DAEUkntiBH8</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0x010100AC66C7E20B552849ACFB480BE6BA4669</vt:lpwstr>
  </property>
</Properties>
</file>