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61" r:id="rId2"/>
    <p:sldId id="262" r:id="rId3"/>
    <p:sldId id="263" r:id="rId4"/>
    <p:sldId id="264" r:id="rId5"/>
    <p:sldId id="265" r:id="rId6"/>
    <p:sldId id="26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BE7D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712" autoAdjust="0"/>
    <p:restoredTop sz="94660"/>
  </p:normalViewPr>
  <p:slideViewPr>
    <p:cSldViewPr snapToGrid="0">
      <p:cViewPr varScale="1">
        <p:scale>
          <a:sx n="76" d="100"/>
          <a:sy n="76" d="100"/>
        </p:scale>
        <p:origin x="706"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0C76341-BE5C-4BAD-910A-26D396834E3E}" type="datetimeFigureOut">
              <a:rPr lang="en-AU" smtClean="0"/>
              <a:t>20/06/2023</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A0A8140-1E53-4510-9617-2D996B855938}" type="slidenum">
              <a:rPr lang="en-AU" smtClean="0"/>
              <a:t>‹#›</a:t>
            </a:fld>
            <a:endParaRPr lang="en-AU"/>
          </a:p>
        </p:txBody>
      </p:sp>
    </p:spTree>
    <p:extLst>
      <p:ext uri="{BB962C8B-B14F-4D97-AF65-F5344CB8AC3E}">
        <p14:creationId xmlns:p14="http://schemas.microsoft.com/office/powerpoint/2010/main" val="20111153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8"/>
        <p:cNvGrpSpPr/>
        <p:nvPr/>
      </p:nvGrpSpPr>
      <p:grpSpPr>
        <a:xfrm>
          <a:off x="0" y="0"/>
          <a:ext cx="0" cy="0"/>
          <a:chOff x="0" y="0"/>
          <a:chExt cx="0" cy="0"/>
        </a:xfrm>
      </p:grpSpPr>
      <p:sp>
        <p:nvSpPr>
          <p:cNvPr id="19" name="Google Shape;19;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0" name="Google Shape;20;p18"/>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1" name="Google Shape;2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1">
                <a:solidFill>
                  <a:schemeClr val="dk1"/>
                </a:solidFill>
                <a:latin typeface="Poppins"/>
                <a:ea typeface="Poppins"/>
                <a:cs typeface="Poppins"/>
                <a:sym typeface="Poppi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2" name="Google Shape;22;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a:solidFill>
                  <a:schemeClr val="dk1"/>
                </a:solidFill>
                <a:latin typeface="Poppins"/>
                <a:ea typeface="Poppins"/>
                <a:cs typeface="Poppins"/>
                <a:sym typeface="Poppins"/>
              </a:defRPr>
            </a:lvl1pPr>
            <a:lvl2pPr marL="0" marR="0" lvl="1" indent="0" algn="r" rtl="0">
              <a:spcBef>
                <a:spcPts val="0"/>
              </a:spcBef>
              <a:buNone/>
              <a:defRPr sz="1200" b="1">
                <a:solidFill>
                  <a:schemeClr val="dk1"/>
                </a:solidFill>
                <a:latin typeface="Poppins"/>
                <a:ea typeface="Poppins"/>
                <a:cs typeface="Poppins"/>
                <a:sym typeface="Poppins"/>
              </a:defRPr>
            </a:lvl2pPr>
            <a:lvl3pPr marL="0" marR="0" lvl="2" indent="0" algn="r" rtl="0">
              <a:spcBef>
                <a:spcPts val="0"/>
              </a:spcBef>
              <a:buNone/>
              <a:defRPr sz="1200" b="1">
                <a:solidFill>
                  <a:schemeClr val="dk1"/>
                </a:solidFill>
                <a:latin typeface="Poppins"/>
                <a:ea typeface="Poppins"/>
                <a:cs typeface="Poppins"/>
                <a:sym typeface="Poppins"/>
              </a:defRPr>
            </a:lvl3pPr>
            <a:lvl4pPr marL="0" marR="0" lvl="3" indent="0" algn="r" rtl="0">
              <a:spcBef>
                <a:spcPts val="0"/>
              </a:spcBef>
              <a:buNone/>
              <a:defRPr sz="1200" b="1">
                <a:solidFill>
                  <a:schemeClr val="dk1"/>
                </a:solidFill>
                <a:latin typeface="Poppins"/>
                <a:ea typeface="Poppins"/>
                <a:cs typeface="Poppins"/>
                <a:sym typeface="Poppins"/>
              </a:defRPr>
            </a:lvl4pPr>
            <a:lvl5pPr marL="0" marR="0" lvl="4" indent="0" algn="r" rtl="0">
              <a:spcBef>
                <a:spcPts val="0"/>
              </a:spcBef>
              <a:buNone/>
              <a:defRPr sz="1200" b="1">
                <a:solidFill>
                  <a:schemeClr val="dk1"/>
                </a:solidFill>
                <a:latin typeface="Poppins"/>
                <a:ea typeface="Poppins"/>
                <a:cs typeface="Poppins"/>
                <a:sym typeface="Poppins"/>
              </a:defRPr>
            </a:lvl5pPr>
            <a:lvl6pPr marL="0" marR="0" lvl="5" indent="0" algn="r" rtl="0">
              <a:spcBef>
                <a:spcPts val="0"/>
              </a:spcBef>
              <a:buNone/>
              <a:defRPr sz="1200" b="1">
                <a:solidFill>
                  <a:schemeClr val="dk1"/>
                </a:solidFill>
                <a:latin typeface="Poppins"/>
                <a:ea typeface="Poppins"/>
                <a:cs typeface="Poppins"/>
                <a:sym typeface="Poppins"/>
              </a:defRPr>
            </a:lvl6pPr>
            <a:lvl7pPr marL="0" marR="0" lvl="6" indent="0" algn="r" rtl="0">
              <a:spcBef>
                <a:spcPts val="0"/>
              </a:spcBef>
              <a:buNone/>
              <a:defRPr sz="1200" b="1">
                <a:solidFill>
                  <a:schemeClr val="dk1"/>
                </a:solidFill>
                <a:latin typeface="Poppins"/>
                <a:ea typeface="Poppins"/>
                <a:cs typeface="Poppins"/>
                <a:sym typeface="Poppins"/>
              </a:defRPr>
            </a:lvl7pPr>
            <a:lvl8pPr marL="0" marR="0" lvl="7" indent="0" algn="r" rtl="0">
              <a:spcBef>
                <a:spcPts val="0"/>
              </a:spcBef>
              <a:buNone/>
              <a:defRPr sz="1200" b="1">
                <a:solidFill>
                  <a:schemeClr val="dk1"/>
                </a:solidFill>
                <a:latin typeface="Poppins"/>
                <a:ea typeface="Poppins"/>
                <a:cs typeface="Poppins"/>
                <a:sym typeface="Poppins"/>
              </a:defRPr>
            </a:lvl8pPr>
            <a:lvl9pPr marL="0" marR="0" lvl="8" indent="0" algn="r" rtl="0">
              <a:spcBef>
                <a:spcPts val="0"/>
              </a:spcBef>
              <a:buNone/>
              <a:defRPr sz="1200" b="1">
                <a:solidFill>
                  <a:schemeClr val="dk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676979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415601" y="1536633"/>
            <a:ext cx="5333200" cy="4555200"/>
          </a:xfrm>
          <a:prstGeom prst="rect">
            <a:avLst/>
          </a:prstGeom>
        </p:spPr>
        <p:txBody>
          <a:bodyPr spcFirstLastPara="1" wrap="square" lIns="91425" tIns="91425" rIns="91425" bIns="91425" anchor="t" anchorCtr="0">
            <a:normAutofit/>
          </a:bodyPr>
          <a:lstStyle>
            <a:lvl1pPr marL="609524" lvl="0" indent="-423281">
              <a:spcBef>
                <a:spcPts val="0"/>
              </a:spcBef>
              <a:spcAft>
                <a:spcPts val="0"/>
              </a:spcAft>
              <a:buSzPts val="1400"/>
              <a:buChar char="●"/>
              <a:defRPr sz="1867"/>
            </a:lvl1pPr>
            <a:lvl2pPr marL="1219048" lvl="1" indent="-406349">
              <a:spcBef>
                <a:spcPts val="0"/>
              </a:spcBef>
              <a:spcAft>
                <a:spcPts val="0"/>
              </a:spcAft>
              <a:buSzPts val="1200"/>
              <a:buChar char="○"/>
              <a:defRPr sz="1600"/>
            </a:lvl2pPr>
            <a:lvl3pPr marL="1828571" lvl="2" indent="-406349">
              <a:spcBef>
                <a:spcPts val="0"/>
              </a:spcBef>
              <a:spcAft>
                <a:spcPts val="0"/>
              </a:spcAft>
              <a:buSzPts val="1200"/>
              <a:buChar char="■"/>
              <a:defRPr sz="1600"/>
            </a:lvl3pPr>
            <a:lvl4pPr marL="2438095" lvl="3" indent="-406349">
              <a:spcBef>
                <a:spcPts val="0"/>
              </a:spcBef>
              <a:spcAft>
                <a:spcPts val="0"/>
              </a:spcAft>
              <a:buSzPts val="1200"/>
              <a:buChar char="●"/>
              <a:defRPr sz="1600"/>
            </a:lvl4pPr>
            <a:lvl5pPr marL="3047619" lvl="4" indent="-406349">
              <a:spcBef>
                <a:spcPts val="0"/>
              </a:spcBef>
              <a:spcAft>
                <a:spcPts val="0"/>
              </a:spcAft>
              <a:buSzPts val="1200"/>
              <a:buChar char="○"/>
              <a:defRPr sz="1600"/>
            </a:lvl5pPr>
            <a:lvl6pPr marL="3657143" lvl="5" indent="-406349">
              <a:spcBef>
                <a:spcPts val="0"/>
              </a:spcBef>
              <a:spcAft>
                <a:spcPts val="0"/>
              </a:spcAft>
              <a:buSzPts val="1200"/>
              <a:buChar char="■"/>
              <a:defRPr sz="1600"/>
            </a:lvl6pPr>
            <a:lvl7pPr marL="4266666" lvl="6" indent="-406349">
              <a:spcBef>
                <a:spcPts val="0"/>
              </a:spcBef>
              <a:spcAft>
                <a:spcPts val="0"/>
              </a:spcAft>
              <a:buSzPts val="1200"/>
              <a:buChar char="●"/>
              <a:defRPr sz="1600"/>
            </a:lvl7pPr>
            <a:lvl8pPr marL="4876190" lvl="7" indent="-406349">
              <a:spcBef>
                <a:spcPts val="0"/>
              </a:spcBef>
              <a:spcAft>
                <a:spcPts val="0"/>
              </a:spcAft>
              <a:buSzPts val="1200"/>
              <a:buChar char="○"/>
              <a:defRPr sz="1600"/>
            </a:lvl8pPr>
            <a:lvl9pPr marL="5485714" lvl="8" indent="-406349">
              <a:spcBef>
                <a:spcPts val="0"/>
              </a:spcBef>
              <a:spcAft>
                <a:spcPts val="0"/>
              </a:spcAft>
              <a:buSzPts val="1200"/>
              <a:buChar char="■"/>
              <a:defRPr sz="1600"/>
            </a:lvl9pPr>
          </a:lstStyle>
          <a:p>
            <a:endParaRPr/>
          </a:p>
        </p:txBody>
      </p:sp>
      <p:sp>
        <p:nvSpPr>
          <p:cNvPr id="23" name="Google Shape;23;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rmAutofit/>
          </a:bodyPr>
          <a:lstStyle>
            <a:lvl1pPr marL="609524" lvl="0" indent="-423281">
              <a:spcBef>
                <a:spcPts val="0"/>
              </a:spcBef>
              <a:spcAft>
                <a:spcPts val="0"/>
              </a:spcAft>
              <a:buSzPts val="1400"/>
              <a:buChar char="●"/>
              <a:defRPr sz="1867"/>
            </a:lvl1pPr>
            <a:lvl2pPr marL="1219048" lvl="1" indent="-406349">
              <a:spcBef>
                <a:spcPts val="0"/>
              </a:spcBef>
              <a:spcAft>
                <a:spcPts val="0"/>
              </a:spcAft>
              <a:buSzPts val="1200"/>
              <a:buChar char="○"/>
              <a:defRPr sz="1600"/>
            </a:lvl2pPr>
            <a:lvl3pPr marL="1828571" lvl="2" indent="-406349">
              <a:spcBef>
                <a:spcPts val="0"/>
              </a:spcBef>
              <a:spcAft>
                <a:spcPts val="0"/>
              </a:spcAft>
              <a:buSzPts val="1200"/>
              <a:buChar char="■"/>
              <a:defRPr sz="1600"/>
            </a:lvl3pPr>
            <a:lvl4pPr marL="2438095" lvl="3" indent="-406349">
              <a:spcBef>
                <a:spcPts val="0"/>
              </a:spcBef>
              <a:spcAft>
                <a:spcPts val="0"/>
              </a:spcAft>
              <a:buSzPts val="1200"/>
              <a:buChar char="●"/>
              <a:defRPr sz="1600"/>
            </a:lvl4pPr>
            <a:lvl5pPr marL="3047619" lvl="4" indent="-406349">
              <a:spcBef>
                <a:spcPts val="0"/>
              </a:spcBef>
              <a:spcAft>
                <a:spcPts val="0"/>
              </a:spcAft>
              <a:buSzPts val="1200"/>
              <a:buChar char="○"/>
              <a:defRPr sz="1600"/>
            </a:lvl5pPr>
            <a:lvl6pPr marL="3657143" lvl="5" indent="-406349">
              <a:spcBef>
                <a:spcPts val="0"/>
              </a:spcBef>
              <a:spcAft>
                <a:spcPts val="0"/>
              </a:spcAft>
              <a:buSzPts val="1200"/>
              <a:buChar char="■"/>
              <a:defRPr sz="1600"/>
            </a:lvl6pPr>
            <a:lvl7pPr marL="4266666" lvl="6" indent="-406349">
              <a:spcBef>
                <a:spcPts val="0"/>
              </a:spcBef>
              <a:spcAft>
                <a:spcPts val="0"/>
              </a:spcAft>
              <a:buSzPts val="1200"/>
              <a:buChar char="●"/>
              <a:defRPr sz="1600"/>
            </a:lvl7pPr>
            <a:lvl8pPr marL="4876190" lvl="7" indent="-406349">
              <a:spcBef>
                <a:spcPts val="0"/>
              </a:spcBef>
              <a:spcAft>
                <a:spcPts val="0"/>
              </a:spcAft>
              <a:buSzPts val="1200"/>
              <a:buChar char="○"/>
              <a:defRPr sz="1600"/>
            </a:lvl8pPr>
            <a:lvl9pPr marL="5485714" lvl="8" indent="-406349">
              <a:spcBef>
                <a:spcPts val="0"/>
              </a:spcBef>
              <a:spcAft>
                <a:spcPts val="0"/>
              </a:spcAft>
              <a:buSzPts val="1200"/>
              <a:buChar char="■"/>
              <a:defRPr sz="1600"/>
            </a:lvl9pPr>
          </a:lstStyle>
          <a:p>
            <a:endParaRPr/>
          </a:p>
        </p:txBody>
      </p:sp>
      <p:sp>
        <p:nvSpPr>
          <p:cNvPr id="24" name="Google Shape;24;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2448370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23"/>
        <p:cNvGrpSpPr/>
        <p:nvPr/>
      </p:nvGrpSpPr>
      <p:grpSpPr>
        <a:xfrm>
          <a:off x="0" y="0"/>
          <a:ext cx="0" cy="0"/>
          <a:chOff x="0" y="0"/>
          <a:chExt cx="0" cy="0"/>
        </a:xfrm>
      </p:grpSpPr>
      <p:sp>
        <p:nvSpPr>
          <p:cNvPr id="24" name="Google Shape;24;p19"/>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oppins"/>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9"/>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26" name="Google Shape;26;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1">
                <a:solidFill>
                  <a:schemeClr val="dk1"/>
                </a:solidFill>
                <a:latin typeface="Poppins"/>
                <a:ea typeface="Poppins"/>
                <a:cs typeface="Poppins"/>
                <a:sym typeface="Poppi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27" name="Google Shape;27;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a:solidFill>
                  <a:schemeClr val="dk1"/>
                </a:solidFill>
                <a:latin typeface="Poppins"/>
                <a:ea typeface="Poppins"/>
                <a:cs typeface="Poppins"/>
                <a:sym typeface="Poppins"/>
              </a:defRPr>
            </a:lvl1pPr>
            <a:lvl2pPr marL="0" marR="0" lvl="1" indent="0" algn="r" rtl="0">
              <a:spcBef>
                <a:spcPts val="0"/>
              </a:spcBef>
              <a:buNone/>
              <a:defRPr sz="1200" b="1">
                <a:solidFill>
                  <a:schemeClr val="dk1"/>
                </a:solidFill>
                <a:latin typeface="Poppins"/>
                <a:ea typeface="Poppins"/>
                <a:cs typeface="Poppins"/>
                <a:sym typeface="Poppins"/>
              </a:defRPr>
            </a:lvl2pPr>
            <a:lvl3pPr marL="0" marR="0" lvl="2" indent="0" algn="r" rtl="0">
              <a:spcBef>
                <a:spcPts val="0"/>
              </a:spcBef>
              <a:buNone/>
              <a:defRPr sz="1200" b="1">
                <a:solidFill>
                  <a:schemeClr val="dk1"/>
                </a:solidFill>
                <a:latin typeface="Poppins"/>
                <a:ea typeface="Poppins"/>
                <a:cs typeface="Poppins"/>
                <a:sym typeface="Poppins"/>
              </a:defRPr>
            </a:lvl3pPr>
            <a:lvl4pPr marL="0" marR="0" lvl="3" indent="0" algn="r" rtl="0">
              <a:spcBef>
                <a:spcPts val="0"/>
              </a:spcBef>
              <a:buNone/>
              <a:defRPr sz="1200" b="1">
                <a:solidFill>
                  <a:schemeClr val="dk1"/>
                </a:solidFill>
                <a:latin typeface="Poppins"/>
                <a:ea typeface="Poppins"/>
                <a:cs typeface="Poppins"/>
                <a:sym typeface="Poppins"/>
              </a:defRPr>
            </a:lvl4pPr>
            <a:lvl5pPr marL="0" marR="0" lvl="4" indent="0" algn="r" rtl="0">
              <a:spcBef>
                <a:spcPts val="0"/>
              </a:spcBef>
              <a:buNone/>
              <a:defRPr sz="1200" b="1">
                <a:solidFill>
                  <a:schemeClr val="dk1"/>
                </a:solidFill>
                <a:latin typeface="Poppins"/>
                <a:ea typeface="Poppins"/>
                <a:cs typeface="Poppins"/>
                <a:sym typeface="Poppins"/>
              </a:defRPr>
            </a:lvl5pPr>
            <a:lvl6pPr marL="0" marR="0" lvl="5" indent="0" algn="r" rtl="0">
              <a:spcBef>
                <a:spcPts val="0"/>
              </a:spcBef>
              <a:buNone/>
              <a:defRPr sz="1200" b="1">
                <a:solidFill>
                  <a:schemeClr val="dk1"/>
                </a:solidFill>
                <a:latin typeface="Poppins"/>
                <a:ea typeface="Poppins"/>
                <a:cs typeface="Poppins"/>
                <a:sym typeface="Poppins"/>
              </a:defRPr>
            </a:lvl6pPr>
            <a:lvl7pPr marL="0" marR="0" lvl="6" indent="0" algn="r" rtl="0">
              <a:spcBef>
                <a:spcPts val="0"/>
              </a:spcBef>
              <a:buNone/>
              <a:defRPr sz="1200" b="1">
                <a:solidFill>
                  <a:schemeClr val="dk1"/>
                </a:solidFill>
                <a:latin typeface="Poppins"/>
                <a:ea typeface="Poppins"/>
                <a:cs typeface="Poppins"/>
                <a:sym typeface="Poppins"/>
              </a:defRPr>
            </a:lvl7pPr>
            <a:lvl8pPr marL="0" marR="0" lvl="7" indent="0" algn="r" rtl="0">
              <a:spcBef>
                <a:spcPts val="0"/>
              </a:spcBef>
              <a:buNone/>
              <a:defRPr sz="1200" b="1">
                <a:solidFill>
                  <a:schemeClr val="dk1"/>
                </a:solidFill>
                <a:latin typeface="Poppins"/>
                <a:ea typeface="Poppins"/>
                <a:cs typeface="Poppins"/>
                <a:sym typeface="Poppins"/>
              </a:defRPr>
            </a:lvl8pPr>
            <a:lvl9pPr marL="0" marR="0" lvl="8" indent="0" algn="r" rtl="0">
              <a:spcBef>
                <a:spcPts val="0"/>
              </a:spcBef>
              <a:buNone/>
              <a:defRPr sz="1200" b="1">
                <a:solidFill>
                  <a:schemeClr val="dk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372781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 Content">
    <p:spTree>
      <p:nvGrpSpPr>
        <p:cNvPr id="1" name="Shape 28"/>
        <p:cNvGrpSpPr/>
        <p:nvPr/>
      </p:nvGrpSpPr>
      <p:grpSpPr>
        <a:xfrm>
          <a:off x="0" y="0"/>
          <a:ext cx="0" cy="0"/>
          <a:chOff x="0" y="0"/>
          <a:chExt cx="0" cy="0"/>
        </a:xfrm>
      </p:grpSpPr>
      <p:sp>
        <p:nvSpPr>
          <p:cNvPr id="29" name="Google Shape;29;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20"/>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20"/>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2" name="Google Shape;32;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1">
                <a:solidFill>
                  <a:schemeClr val="dk1"/>
                </a:solidFill>
                <a:latin typeface="Poppins"/>
                <a:ea typeface="Poppins"/>
                <a:cs typeface="Poppins"/>
                <a:sym typeface="Poppi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33" name="Google Shape;33;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a:solidFill>
                  <a:schemeClr val="dk1"/>
                </a:solidFill>
                <a:latin typeface="Poppins"/>
                <a:ea typeface="Poppins"/>
                <a:cs typeface="Poppins"/>
                <a:sym typeface="Poppins"/>
              </a:defRPr>
            </a:lvl1pPr>
            <a:lvl2pPr marL="0" marR="0" lvl="1" indent="0" algn="r" rtl="0">
              <a:spcBef>
                <a:spcPts val="0"/>
              </a:spcBef>
              <a:buNone/>
              <a:defRPr sz="1200" b="1">
                <a:solidFill>
                  <a:schemeClr val="dk1"/>
                </a:solidFill>
                <a:latin typeface="Poppins"/>
                <a:ea typeface="Poppins"/>
                <a:cs typeface="Poppins"/>
                <a:sym typeface="Poppins"/>
              </a:defRPr>
            </a:lvl2pPr>
            <a:lvl3pPr marL="0" marR="0" lvl="2" indent="0" algn="r" rtl="0">
              <a:spcBef>
                <a:spcPts val="0"/>
              </a:spcBef>
              <a:buNone/>
              <a:defRPr sz="1200" b="1">
                <a:solidFill>
                  <a:schemeClr val="dk1"/>
                </a:solidFill>
                <a:latin typeface="Poppins"/>
                <a:ea typeface="Poppins"/>
                <a:cs typeface="Poppins"/>
                <a:sym typeface="Poppins"/>
              </a:defRPr>
            </a:lvl3pPr>
            <a:lvl4pPr marL="0" marR="0" lvl="3" indent="0" algn="r" rtl="0">
              <a:spcBef>
                <a:spcPts val="0"/>
              </a:spcBef>
              <a:buNone/>
              <a:defRPr sz="1200" b="1">
                <a:solidFill>
                  <a:schemeClr val="dk1"/>
                </a:solidFill>
                <a:latin typeface="Poppins"/>
                <a:ea typeface="Poppins"/>
                <a:cs typeface="Poppins"/>
                <a:sym typeface="Poppins"/>
              </a:defRPr>
            </a:lvl4pPr>
            <a:lvl5pPr marL="0" marR="0" lvl="4" indent="0" algn="r" rtl="0">
              <a:spcBef>
                <a:spcPts val="0"/>
              </a:spcBef>
              <a:buNone/>
              <a:defRPr sz="1200" b="1">
                <a:solidFill>
                  <a:schemeClr val="dk1"/>
                </a:solidFill>
                <a:latin typeface="Poppins"/>
                <a:ea typeface="Poppins"/>
                <a:cs typeface="Poppins"/>
                <a:sym typeface="Poppins"/>
              </a:defRPr>
            </a:lvl5pPr>
            <a:lvl6pPr marL="0" marR="0" lvl="5" indent="0" algn="r" rtl="0">
              <a:spcBef>
                <a:spcPts val="0"/>
              </a:spcBef>
              <a:buNone/>
              <a:defRPr sz="1200" b="1">
                <a:solidFill>
                  <a:schemeClr val="dk1"/>
                </a:solidFill>
                <a:latin typeface="Poppins"/>
                <a:ea typeface="Poppins"/>
                <a:cs typeface="Poppins"/>
                <a:sym typeface="Poppins"/>
              </a:defRPr>
            </a:lvl6pPr>
            <a:lvl7pPr marL="0" marR="0" lvl="6" indent="0" algn="r" rtl="0">
              <a:spcBef>
                <a:spcPts val="0"/>
              </a:spcBef>
              <a:buNone/>
              <a:defRPr sz="1200" b="1">
                <a:solidFill>
                  <a:schemeClr val="dk1"/>
                </a:solidFill>
                <a:latin typeface="Poppins"/>
                <a:ea typeface="Poppins"/>
                <a:cs typeface="Poppins"/>
                <a:sym typeface="Poppins"/>
              </a:defRPr>
            </a:lvl7pPr>
            <a:lvl8pPr marL="0" marR="0" lvl="7" indent="0" algn="r" rtl="0">
              <a:spcBef>
                <a:spcPts val="0"/>
              </a:spcBef>
              <a:buNone/>
              <a:defRPr sz="1200" b="1">
                <a:solidFill>
                  <a:schemeClr val="dk1"/>
                </a:solidFill>
                <a:latin typeface="Poppins"/>
                <a:ea typeface="Poppins"/>
                <a:cs typeface="Poppins"/>
                <a:sym typeface="Poppins"/>
              </a:defRPr>
            </a:lvl8pPr>
            <a:lvl9pPr marL="0" marR="0" lvl="8" indent="0" algn="r" rtl="0">
              <a:spcBef>
                <a:spcPts val="0"/>
              </a:spcBef>
              <a:buNone/>
              <a:defRPr sz="1200" b="1">
                <a:solidFill>
                  <a:schemeClr val="dk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3601617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Comparison">
    <p:spTree>
      <p:nvGrpSpPr>
        <p:cNvPr id="1" name="Shape 34"/>
        <p:cNvGrpSpPr/>
        <p:nvPr/>
      </p:nvGrpSpPr>
      <p:grpSpPr>
        <a:xfrm>
          <a:off x="0" y="0"/>
          <a:ext cx="0" cy="0"/>
          <a:chOff x="0" y="0"/>
          <a:chExt cx="0" cy="0"/>
        </a:xfrm>
      </p:grpSpPr>
      <p:sp>
        <p:nvSpPr>
          <p:cNvPr id="35" name="Google Shape;35;p21"/>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21"/>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7" name="Google Shape;37;p21"/>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8" name="Google Shape;38;p21"/>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39" name="Google Shape;39;p21"/>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1">
                <a:solidFill>
                  <a:schemeClr val="dk1"/>
                </a:solidFill>
                <a:latin typeface="Poppins"/>
                <a:ea typeface="Poppins"/>
                <a:cs typeface="Poppins"/>
                <a:sym typeface="Poppi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1" name="Google Shape;41;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a:solidFill>
                  <a:schemeClr val="dk1"/>
                </a:solidFill>
                <a:latin typeface="Poppins"/>
                <a:ea typeface="Poppins"/>
                <a:cs typeface="Poppins"/>
                <a:sym typeface="Poppins"/>
              </a:defRPr>
            </a:lvl1pPr>
            <a:lvl2pPr marL="0" marR="0" lvl="1" indent="0" algn="r" rtl="0">
              <a:spcBef>
                <a:spcPts val="0"/>
              </a:spcBef>
              <a:buNone/>
              <a:defRPr sz="1200" b="1">
                <a:solidFill>
                  <a:schemeClr val="dk1"/>
                </a:solidFill>
                <a:latin typeface="Poppins"/>
                <a:ea typeface="Poppins"/>
                <a:cs typeface="Poppins"/>
                <a:sym typeface="Poppins"/>
              </a:defRPr>
            </a:lvl2pPr>
            <a:lvl3pPr marL="0" marR="0" lvl="2" indent="0" algn="r" rtl="0">
              <a:spcBef>
                <a:spcPts val="0"/>
              </a:spcBef>
              <a:buNone/>
              <a:defRPr sz="1200" b="1">
                <a:solidFill>
                  <a:schemeClr val="dk1"/>
                </a:solidFill>
                <a:latin typeface="Poppins"/>
                <a:ea typeface="Poppins"/>
                <a:cs typeface="Poppins"/>
                <a:sym typeface="Poppins"/>
              </a:defRPr>
            </a:lvl3pPr>
            <a:lvl4pPr marL="0" marR="0" lvl="3" indent="0" algn="r" rtl="0">
              <a:spcBef>
                <a:spcPts val="0"/>
              </a:spcBef>
              <a:buNone/>
              <a:defRPr sz="1200" b="1">
                <a:solidFill>
                  <a:schemeClr val="dk1"/>
                </a:solidFill>
                <a:latin typeface="Poppins"/>
                <a:ea typeface="Poppins"/>
                <a:cs typeface="Poppins"/>
                <a:sym typeface="Poppins"/>
              </a:defRPr>
            </a:lvl4pPr>
            <a:lvl5pPr marL="0" marR="0" lvl="4" indent="0" algn="r" rtl="0">
              <a:spcBef>
                <a:spcPts val="0"/>
              </a:spcBef>
              <a:buNone/>
              <a:defRPr sz="1200" b="1">
                <a:solidFill>
                  <a:schemeClr val="dk1"/>
                </a:solidFill>
                <a:latin typeface="Poppins"/>
                <a:ea typeface="Poppins"/>
                <a:cs typeface="Poppins"/>
                <a:sym typeface="Poppins"/>
              </a:defRPr>
            </a:lvl5pPr>
            <a:lvl6pPr marL="0" marR="0" lvl="5" indent="0" algn="r" rtl="0">
              <a:spcBef>
                <a:spcPts val="0"/>
              </a:spcBef>
              <a:buNone/>
              <a:defRPr sz="1200" b="1">
                <a:solidFill>
                  <a:schemeClr val="dk1"/>
                </a:solidFill>
                <a:latin typeface="Poppins"/>
                <a:ea typeface="Poppins"/>
                <a:cs typeface="Poppins"/>
                <a:sym typeface="Poppins"/>
              </a:defRPr>
            </a:lvl6pPr>
            <a:lvl7pPr marL="0" marR="0" lvl="6" indent="0" algn="r" rtl="0">
              <a:spcBef>
                <a:spcPts val="0"/>
              </a:spcBef>
              <a:buNone/>
              <a:defRPr sz="1200" b="1">
                <a:solidFill>
                  <a:schemeClr val="dk1"/>
                </a:solidFill>
                <a:latin typeface="Poppins"/>
                <a:ea typeface="Poppins"/>
                <a:cs typeface="Poppins"/>
                <a:sym typeface="Poppins"/>
              </a:defRPr>
            </a:lvl7pPr>
            <a:lvl8pPr marL="0" marR="0" lvl="7" indent="0" algn="r" rtl="0">
              <a:spcBef>
                <a:spcPts val="0"/>
              </a:spcBef>
              <a:buNone/>
              <a:defRPr sz="1200" b="1">
                <a:solidFill>
                  <a:schemeClr val="dk1"/>
                </a:solidFill>
                <a:latin typeface="Poppins"/>
                <a:ea typeface="Poppins"/>
                <a:cs typeface="Poppins"/>
                <a:sym typeface="Poppins"/>
              </a:defRPr>
            </a:lvl8pPr>
            <a:lvl9pPr marL="0" marR="0" lvl="8" indent="0" algn="r" rtl="0">
              <a:spcBef>
                <a:spcPts val="0"/>
              </a:spcBef>
              <a:buNone/>
              <a:defRPr sz="1200" b="1">
                <a:solidFill>
                  <a:schemeClr val="dk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38415089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42"/>
        <p:cNvGrpSpPr/>
        <p:nvPr/>
      </p:nvGrpSpPr>
      <p:grpSpPr>
        <a:xfrm>
          <a:off x="0" y="0"/>
          <a:ext cx="0" cy="0"/>
          <a:chOff x="0" y="0"/>
          <a:chExt cx="0" cy="0"/>
        </a:xfrm>
      </p:grpSpPr>
      <p:sp>
        <p:nvSpPr>
          <p:cNvPr id="43" name="Google Shape;43;p22"/>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1">
                <a:solidFill>
                  <a:schemeClr val="dk1"/>
                </a:solidFill>
                <a:latin typeface="Poppins"/>
                <a:ea typeface="Poppins"/>
                <a:cs typeface="Poppins"/>
                <a:sym typeface="Poppi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5" name="Google Shape;45;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a:solidFill>
                  <a:schemeClr val="dk1"/>
                </a:solidFill>
                <a:latin typeface="Poppins"/>
                <a:ea typeface="Poppins"/>
                <a:cs typeface="Poppins"/>
                <a:sym typeface="Poppins"/>
              </a:defRPr>
            </a:lvl1pPr>
            <a:lvl2pPr marL="0" marR="0" lvl="1" indent="0" algn="r" rtl="0">
              <a:spcBef>
                <a:spcPts val="0"/>
              </a:spcBef>
              <a:buNone/>
              <a:defRPr sz="1200" b="1">
                <a:solidFill>
                  <a:schemeClr val="dk1"/>
                </a:solidFill>
                <a:latin typeface="Poppins"/>
                <a:ea typeface="Poppins"/>
                <a:cs typeface="Poppins"/>
                <a:sym typeface="Poppins"/>
              </a:defRPr>
            </a:lvl2pPr>
            <a:lvl3pPr marL="0" marR="0" lvl="2" indent="0" algn="r" rtl="0">
              <a:spcBef>
                <a:spcPts val="0"/>
              </a:spcBef>
              <a:buNone/>
              <a:defRPr sz="1200" b="1">
                <a:solidFill>
                  <a:schemeClr val="dk1"/>
                </a:solidFill>
                <a:latin typeface="Poppins"/>
                <a:ea typeface="Poppins"/>
                <a:cs typeface="Poppins"/>
                <a:sym typeface="Poppins"/>
              </a:defRPr>
            </a:lvl3pPr>
            <a:lvl4pPr marL="0" marR="0" lvl="3" indent="0" algn="r" rtl="0">
              <a:spcBef>
                <a:spcPts val="0"/>
              </a:spcBef>
              <a:buNone/>
              <a:defRPr sz="1200" b="1">
                <a:solidFill>
                  <a:schemeClr val="dk1"/>
                </a:solidFill>
                <a:latin typeface="Poppins"/>
                <a:ea typeface="Poppins"/>
                <a:cs typeface="Poppins"/>
                <a:sym typeface="Poppins"/>
              </a:defRPr>
            </a:lvl4pPr>
            <a:lvl5pPr marL="0" marR="0" lvl="4" indent="0" algn="r" rtl="0">
              <a:spcBef>
                <a:spcPts val="0"/>
              </a:spcBef>
              <a:buNone/>
              <a:defRPr sz="1200" b="1">
                <a:solidFill>
                  <a:schemeClr val="dk1"/>
                </a:solidFill>
                <a:latin typeface="Poppins"/>
                <a:ea typeface="Poppins"/>
                <a:cs typeface="Poppins"/>
                <a:sym typeface="Poppins"/>
              </a:defRPr>
            </a:lvl5pPr>
            <a:lvl6pPr marL="0" marR="0" lvl="5" indent="0" algn="r" rtl="0">
              <a:spcBef>
                <a:spcPts val="0"/>
              </a:spcBef>
              <a:buNone/>
              <a:defRPr sz="1200" b="1">
                <a:solidFill>
                  <a:schemeClr val="dk1"/>
                </a:solidFill>
                <a:latin typeface="Poppins"/>
                <a:ea typeface="Poppins"/>
                <a:cs typeface="Poppins"/>
                <a:sym typeface="Poppins"/>
              </a:defRPr>
            </a:lvl6pPr>
            <a:lvl7pPr marL="0" marR="0" lvl="6" indent="0" algn="r" rtl="0">
              <a:spcBef>
                <a:spcPts val="0"/>
              </a:spcBef>
              <a:buNone/>
              <a:defRPr sz="1200" b="1">
                <a:solidFill>
                  <a:schemeClr val="dk1"/>
                </a:solidFill>
                <a:latin typeface="Poppins"/>
                <a:ea typeface="Poppins"/>
                <a:cs typeface="Poppins"/>
                <a:sym typeface="Poppins"/>
              </a:defRPr>
            </a:lvl7pPr>
            <a:lvl8pPr marL="0" marR="0" lvl="7" indent="0" algn="r" rtl="0">
              <a:spcBef>
                <a:spcPts val="0"/>
              </a:spcBef>
              <a:buNone/>
              <a:defRPr sz="1200" b="1">
                <a:solidFill>
                  <a:schemeClr val="dk1"/>
                </a:solidFill>
                <a:latin typeface="Poppins"/>
                <a:ea typeface="Poppins"/>
                <a:cs typeface="Poppins"/>
                <a:sym typeface="Poppins"/>
              </a:defRPr>
            </a:lvl8pPr>
            <a:lvl9pPr marL="0" marR="0" lvl="8" indent="0" algn="r" rtl="0">
              <a:spcBef>
                <a:spcPts val="0"/>
              </a:spcBef>
              <a:buNone/>
              <a:defRPr sz="1200" b="1">
                <a:solidFill>
                  <a:schemeClr val="dk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6765360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nt with Caption" type="objTx">
  <p:cSld name="Content with Caption">
    <p:spTree>
      <p:nvGrpSpPr>
        <p:cNvPr id="1" name="Shape 49"/>
        <p:cNvGrpSpPr/>
        <p:nvPr/>
      </p:nvGrpSpPr>
      <p:grpSpPr>
        <a:xfrm>
          <a:off x="0" y="0"/>
          <a:ext cx="0" cy="0"/>
          <a:chOff x="0" y="0"/>
          <a:chExt cx="0" cy="0"/>
        </a:xfrm>
      </p:grpSpPr>
      <p:sp>
        <p:nvSpPr>
          <p:cNvPr id="50" name="Google Shape;50;p24"/>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oppin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24"/>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2" name="Google Shape;52;p24"/>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3" name="Google Shape;53;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1">
                <a:solidFill>
                  <a:schemeClr val="dk1"/>
                </a:solidFill>
                <a:latin typeface="Poppins"/>
                <a:ea typeface="Poppins"/>
                <a:cs typeface="Poppins"/>
                <a:sym typeface="Poppi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4" name="Google Shape;54;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a:solidFill>
                  <a:schemeClr val="dk1"/>
                </a:solidFill>
                <a:latin typeface="Poppins"/>
                <a:ea typeface="Poppins"/>
                <a:cs typeface="Poppins"/>
                <a:sym typeface="Poppins"/>
              </a:defRPr>
            </a:lvl1pPr>
            <a:lvl2pPr marL="0" marR="0" lvl="1" indent="0" algn="r" rtl="0">
              <a:spcBef>
                <a:spcPts val="0"/>
              </a:spcBef>
              <a:buNone/>
              <a:defRPr sz="1200" b="1">
                <a:solidFill>
                  <a:schemeClr val="dk1"/>
                </a:solidFill>
                <a:latin typeface="Poppins"/>
                <a:ea typeface="Poppins"/>
                <a:cs typeface="Poppins"/>
                <a:sym typeface="Poppins"/>
              </a:defRPr>
            </a:lvl2pPr>
            <a:lvl3pPr marL="0" marR="0" lvl="2" indent="0" algn="r" rtl="0">
              <a:spcBef>
                <a:spcPts val="0"/>
              </a:spcBef>
              <a:buNone/>
              <a:defRPr sz="1200" b="1">
                <a:solidFill>
                  <a:schemeClr val="dk1"/>
                </a:solidFill>
                <a:latin typeface="Poppins"/>
                <a:ea typeface="Poppins"/>
                <a:cs typeface="Poppins"/>
                <a:sym typeface="Poppins"/>
              </a:defRPr>
            </a:lvl3pPr>
            <a:lvl4pPr marL="0" marR="0" lvl="3" indent="0" algn="r" rtl="0">
              <a:spcBef>
                <a:spcPts val="0"/>
              </a:spcBef>
              <a:buNone/>
              <a:defRPr sz="1200" b="1">
                <a:solidFill>
                  <a:schemeClr val="dk1"/>
                </a:solidFill>
                <a:latin typeface="Poppins"/>
                <a:ea typeface="Poppins"/>
                <a:cs typeface="Poppins"/>
                <a:sym typeface="Poppins"/>
              </a:defRPr>
            </a:lvl4pPr>
            <a:lvl5pPr marL="0" marR="0" lvl="4" indent="0" algn="r" rtl="0">
              <a:spcBef>
                <a:spcPts val="0"/>
              </a:spcBef>
              <a:buNone/>
              <a:defRPr sz="1200" b="1">
                <a:solidFill>
                  <a:schemeClr val="dk1"/>
                </a:solidFill>
                <a:latin typeface="Poppins"/>
                <a:ea typeface="Poppins"/>
                <a:cs typeface="Poppins"/>
                <a:sym typeface="Poppins"/>
              </a:defRPr>
            </a:lvl5pPr>
            <a:lvl6pPr marL="0" marR="0" lvl="5" indent="0" algn="r" rtl="0">
              <a:spcBef>
                <a:spcPts val="0"/>
              </a:spcBef>
              <a:buNone/>
              <a:defRPr sz="1200" b="1">
                <a:solidFill>
                  <a:schemeClr val="dk1"/>
                </a:solidFill>
                <a:latin typeface="Poppins"/>
                <a:ea typeface="Poppins"/>
                <a:cs typeface="Poppins"/>
                <a:sym typeface="Poppins"/>
              </a:defRPr>
            </a:lvl6pPr>
            <a:lvl7pPr marL="0" marR="0" lvl="6" indent="0" algn="r" rtl="0">
              <a:spcBef>
                <a:spcPts val="0"/>
              </a:spcBef>
              <a:buNone/>
              <a:defRPr sz="1200" b="1">
                <a:solidFill>
                  <a:schemeClr val="dk1"/>
                </a:solidFill>
                <a:latin typeface="Poppins"/>
                <a:ea typeface="Poppins"/>
                <a:cs typeface="Poppins"/>
                <a:sym typeface="Poppins"/>
              </a:defRPr>
            </a:lvl7pPr>
            <a:lvl8pPr marL="0" marR="0" lvl="7" indent="0" algn="r" rtl="0">
              <a:spcBef>
                <a:spcPts val="0"/>
              </a:spcBef>
              <a:buNone/>
              <a:defRPr sz="1200" b="1">
                <a:solidFill>
                  <a:schemeClr val="dk1"/>
                </a:solidFill>
                <a:latin typeface="Poppins"/>
                <a:ea typeface="Poppins"/>
                <a:cs typeface="Poppins"/>
                <a:sym typeface="Poppins"/>
              </a:defRPr>
            </a:lvl8pPr>
            <a:lvl9pPr marL="0" marR="0" lvl="8" indent="0" algn="r" rtl="0">
              <a:spcBef>
                <a:spcPts val="0"/>
              </a:spcBef>
              <a:buNone/>
              <a:defRPr sz="1200" b="1">
                <a:solidFill>
                  <a:schemeClr val="dk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282776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Picture with Caption" type="picTx">
  <p:cSld name="Picture with Caption">
    <p:spTree>
      <p:nvGrpSpPr>
        <p:cNvPr id="1" name="Shape 55"/>
        <p:cNvGrpSpPr/>
        <p:nvPr/>
      </p:nvGrpSpPr>
      <p:grpSpPr>
        <a:xfrm>
          <a:off x="0" y="0"/>
          <a:ext cx="0" cy="0"/>
          <a:chOff x="0" y="0"/>
          <a:chExt cx="0" cy="0"/>
        </a:xfrm>
      </p:grpSpPr>
      <p:sp>
        <p:nvSpPr>
          <p:cNvPr id="56" name="Google Shape;56;p25"/>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oppin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7" name="Google Shape;57;p25"/>
          <p:cNvSpPr>
            <a:spLocks noGrp="1"/>
          </p:cNvSpPr>
          <p:nvPr>
            <p:ph type="pic" idx="2"/>
          </p:nvPr>
        </p:nvSpPr>
        <p:spPr>
          <a:xfrm>
            <a:off x="5183188" y="987425"/>
            <a:ext cx="6172200" cy="4873625"/>
          </a:xfrm>
          <a:prstGeom prst="rect">
            <a:avLst/>
          </a:prstGeom>
          <a:noFill/>
          <a:ln>
            <a:noFill/>
          </a:ln>
        </p:spPr>
      </p:sp>
      <p:sp>
        <p:nvSpPr>
          <p:cNvPr id="58" name="Google Shape;58;p25"/>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9" name="Google Shape;59;p2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1">
                <a:solidFill>
                  <a:schemeClr val="dk1"/>
                </a:solidFill>
                <a:latin typeface="Poppins"/>
                <a:ea typeface="Poppins"/>
                <a:cs typeface="Poppins"/>
                <a:sym typeface="Poppi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0" name="Google Shape;60;p2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a:solidFill>
                  <a:schemeClr val="dk1"/>
                </a:solidFill>
                <a:latin typeface="Poppins"/>
                <a:ea typeface="Poppins"/>
                <a:cs typeface="Poppins"/>
                <a:sym typeface="Poppins"/>
              </a:defRPr>
            </a:lvl1pPr>
            <a:lvl2pPr marL="0" marR="0" lvl="1" indent="0" algn="r" rtl="0">
              <a:spcBef>
                <a:spcPts val="0"/>
              </a:spcBef>
              <a:buNone/>
              <a:defRPr sz="1200" b="1">
                <a:solidFill>
                  <a:schemeClr val="dk1"/>
                </a:solidFill>
                <a:latin typeface="Poppins"/>
                <a:ea typeface="Poppins"/>
                <a:cs typeface="Poppins"/>
                <a:sym typeface="Poppins"/>
              </a:defRPr>
            </a:lvl2pPr>
            <a:lvl3pPr marL="0" marR="0" lvl="2" indent="0" algn="r" rtl="0">
              <a:spcBef>
                <a:spcPts val="0"/>
              </a:spcBef>
              <a:buNone/>
              <a:defRPr sz="1200" b="1">
                <a:solidFill>
                  <a:schemeClr val="dk1"/>
                </a:solidFill>
                <a:latin typeface="Poppins"/>
                <a:ea typeface="Poppins"/>
                <a:cs typeface="Poppins"/>
                <a:sym typeface="Poppins"/>
              </a:defRPr>
            </a:lvl3pPr>
            <a:lvl4pPr marL="0" marR="0" lvl="3" indent="0" algn="r" rtl="0">
              <a:spcBef>
                <a:spcPts val="0"/>
              </a:spcBef>
              <a:buNone/>
              <a:defRPr sz="1200" b="1">
                <a:solidFill>
                  <a:schemeClr val="dk1"/>
                </a:solidFill>
                <a:latin typeface="Poppins"/>
                <a:ea typeface="Poppins"/>
                <a:cs typeface="Poppins"/>
                <a:sym typeface="Poppins"/>
              </a:defRPr>
            </a:lvl4pPr>
            <a:lvl5pPr marL="0" marR="0" lvl="4" indent="0" algn="r" rtl="0">
              <a:spcBef>
                <a:spcPts val="0"/>
              </a:spcBef>
              <a:buNone/>
              <a:defRPr sz="1200" b="1">
                <a:solidFill>
                  <a:schemeClr val="dk1"/>
                </a:solidFill>
                <a:latin typeface="Poppins"/>
                <a:ea typeface="Poppins"/>
                <a:cs typeface="Poppins"/>
                <a:sym typeface="Poppins"/>
              </a:defRPr>
            </a:lvl5pPr>
            <a:lvl6pPr marL="0" marR="0" lvl="5" indent="0" algn="r" rtl="0">
              <a:spcBef>
                <a:spcPts val="0"/>
              </a:spcBef>
              <a:buNone/>
              <a:defRPr sz="1200" b="1">
                <a:solidFill>
                  <a:schemeClr val="dk1"/>
                </a:solidFill>
                <a:latin typeface="Poppins"/>
                <a:ea typeface="Poppins"/>
                <a:cs typeface="Poppins"/>
                <a:sym typeface="Poppins"/>
              </a:defRPr>
            </a:lvl6pPr>
            <a:lvl7pPr marL="0" marR="0" lvl="6" indent="0" algn="r" rtl="0">
              <a:spcBef>
                <a:spcPts val="0"/>
              </a:spcBef>
              <a:buNone/>
              <a:defRPr sz="1200" b="1">
                <a:solidFill>
                  <a:schemeClr val="dk1"/>
                </a:solidFill>
                <a:latin typeface="Poppins"/>
                <a:ea typeface="Poppins"/>
                <a:cs typeface="Poppins"/>
                <a:sym typeface="Poppins"/>
              </a:defRPr>
            </a:lvl7pPr>
            <a:lvl8pPr marL="0" marR="0" lvl="7" indent="0" algn="r" rtl="0">
              <a:spcBef>
                <a:spcPts val="0"/>
              </a:spcBef>
              <a:buNone/>
              <a:defRPr sz="1200" b="1">
                <a:solidFill>
                  <a:schemeClr val="dk1"/>
                </a:solidFill>
                <a:latin typeface="Poppins"/>
                <a:ea typeface="Poppins"/>
                <a:cs typeface="Poppins"/>
                <a:sym typeface="Poppins"/>
              </a:defRPr>
            </a:lvl8pPr>
            <a:lvl9pPr marL="0" marR="0" lvl="8" indent="0" algn="r" rtl="0">
              <a:spcBef>
                <a:spcPts val="0"/>
              </a:spcBef>
              <a:buNone/>
              <a:defRPr sz="1200" b="1">
                <a:solidFill>
                  <a:schemeClr val="dk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3936023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and Vertical Text" type="vertTx">
  <p:cSld name="Title and Vertical Text">
    <p:spTree>
      <p:nvGrpSpPr>
        <p:cNvPr id="1" name="Shape 61"/>
        <p:cNvGrpSpPr/>
        <p:nvPr/>
      </p:nvGrpSpPr>
      <p:grpSpPr>
        <a:xfrm>
          <a:off x="0" y="0"/>
          <a:ext cx="0" cy="0"/>
          <a:chOff x="0" y="0"/>
          <a:chExt cx="0" cy="0"/>
        </a:xfrm>
      </p:grpSpPr>
      <p:sp>
        <p:nvSpPr>
          <p:cNvPr id="62" name="Google Shape;62;p2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26"/>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4" name="Google Shape;64;p2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1">
                <a:solidFill>
                  <a:schemeClr val="dk1"/>
                </a:solidFill>
                <a:latin typeface="Poppins"/>
                <a:ea typeface="Poppins"/>
                <a:cs typeface="Poppins"/>
                <a:sym typeface="Poppi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65" name="Google Shape;65;p2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a:solidFill>
                  <a:schemeClr val="dk1"/>
                </a:solidFill>
                <a:latin typeface="Poppins"/>
                <a:ea typeface="Poppins"/>
                <a:cs typeface="Poppins"/>
                <a:sym typeface="Poppins"/>
              </a:defRPr>
            </a:lvl1pPr>
            <a:lvl2pPr marL="0" marR="0" lvl="1" indent="0" algn="r" rtl="0">
              <a:spcBef>
                <a:spcPts val="0"/>
              </a:spcBef>
              <a:buNone/>
              <a:defRPr sz="1200" b="1">
                <a:solidFill>
                  <a:schemeClr val="dk1"/>
                </a:solidFill>
                <a:latin typeface="Poppins"/>
                <a:ea typeface="Poppins"/>
                <a:cs typeface="Poppins"/>
                <a:sym typeface="Poppins"/>
              </a:defRPr>
            </a:lvl2pPr>
            <a:lvl3pPr marL="0" marR="0" lvl="2" indent="0" algn="r" rtl="0">
              <a:spcBef>
                <a:spcPts val="0"/>
              </a:spcBef>
              <a:buNone/>
              <a:defRPr sz="1200" b="1">
                <a:solidFill>
                  <a:schemeClr val="dk1"/>
                </a:solidFill>
                <a:latin typeface="Poppins"/>
                <a:ea typeface="Poppins"/>
                <a:cs typeface="Poppins"/>
                <a:sym typeface="Poppins"/>
              </a:defRPr>
            </a:lvl3pPr>
            <a:lvl4pPr marL="0" marR="0" lvl="3" indent="0" algn="r" rtl="0">
              <a:spcBef>
                <a:spcPts val="0"/>
              </a:spcBef>
              <a:buNone/>
              <a:defRPr sz="1200" b="1">
                <a:solidFill>
                  <a:schemeClr val="dk1"/>
                </a:solidFill>
                <a:latin typeface="Poppins"/>
                <a:ea typeface="Poppins"/>
                <a:cs typeface="Poppins"/>
                <a:sym typeface="Poppins"/>
              </a:defRPr>
            </a:lvl4pPr>
            <a:lvl5pPr marL="0" marR="0" lvl="4" indent="0" algn="r" rtl="0">
              <a:spcBef>
                <a:spcPts val="0"/>
              </a:spcBef>
              <a:buNone/>
              <a:defRPr sz="1200" b="1">
                <a:solidFill>
                  <a:schemeClr val="dk1"/>
                </a:solidFill>
                <a:latin typeface="Poppins"/>
                <a:ea typeface="Poppins"/>
                <a:cs typeface="Poppins"/>
                <a:sym typeface="Poppins"/>
              </a:defRPr>
            </a:lvl5pPr>
            <a:lvl6pPr marL="0" marR="0" lvl="5" indent="0" algn="r" rtl="0">
              <a:spcBef>
                <a:spcPts val="0"/>
              </a:spcBef>
              <a:buNone/>
              <a:defRPr sz="1200" b="1">
                <a:solidFill>
                  <a:schemeClr val="dk1"/>
                </a:solidFill>
                <a:latin typeface="Poppins"/>
                <a:ea typeface="Poppins"/>
                <a:cs typeface="Poppins"/>
                <a:sym typeface="Poppins"/>
              </a:defRPr>
            </a:lvl6pPr>
            <a:lvl7pPr marL="0" marR="0" lvl="6" indent="0" algn="r" rtl="0">
              <a:spcBef>
                <a:spcPts val="0"/>
              </a:spcBef>
              <a:buNone/>
              <a:defRPr sz="1200" b="1">
                <a:solidFill>
                  <a:schemeClr val="dk1"/>
                </a:solidFill>
                <a:latin typeface="Poppins"/>
                <a:ea typeface="Poppins"/>
                <a:cs typeface="Poppins"/>
                <a:sym typeface="Poppins"/>
              </a:defRPr>
            </a:lvl7pPr>
            <a:lvl8pPr marL="0" marR="0" lvl="7" indent="0" algn="r" rtl="0">
              <a:spcBef>
                <a:spcPts val="0"/>
              </a:spcBef>
              <a:buNone/>
              <a:defRPr sz="1200" b="1">
                <a:solidFill>
                  <a:schemeClr val="dk1"/>
                </a:solidFill>
                <a:latin typeface="Poppins"/>
                <a:ea typeface="Poppins"/>
                <a:cs typeface="Poppins"/>
                <a:sym typeface="Poppins"/>
              </a:defRPr>
            </a:lvl8pPr>
            <a:lvl9pPr marL="0" marR="0" lvl="8" indent="0" algn="r" rtl="0">
              <a:spcBef>
                <a:spcPts val="0"/>
              </a:spcBef>
              <a:buNone/>
              <a:defRPr sz="1200" b="1">
                <a:solidFill>
                  <a:schemeClr val="dk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26904704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 Title and Text">
    <p:spTree>
      <p:nvGrpSpPr>
        <p:cNvPr id="1" name="Shape 66"/>
        <p:cNvGrpSpPr/>
        <p:nvPr/>
      </p:nvGrpSpPr>
      <p:grpSpPr>
        <a:xfrm>
          <a:off x="0" y="0"/>
          <a:ext cx="0" cy="0"/>
          <a:chOff x="0" y="0"/>
          <a:chExt cx="0" cy="0"/>
        </a:xfrm>
      </p:grpSpPr>
      <p:sp>
        <p:nvSpPr>
          <p:cNvPr id="67" name="Google Shape;67;p27"/>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8" name="Google Shape;68;p27"/>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9" name="Google Shape;69;p2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1">
                <a:solidFill>
                  <a:schemeClr val="dk1"/>
                </a:solidFill>
                <a:latin typeface="Poppins"/>
                <a:ea typeface="Poppins"/>
                <a:cs typeface="Poppins"/>
                <a:sym typeface="Poppins"/>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70" name="Google Shape;70;p2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1">
                <a:solidFill>
                  <a:schemeClr val="dk1"/>
                </a:solidFill>
                <a:latin typeface="Poppins"/>
                <a:ea typeface="Poppins"/>
                <a:cs typeface="Poppins"/>
                <a:sym typeface="Poppins"/>
              </a:defRPr>
            </a:lvl1pPr>
            <a:lvl2pPr marL="0" marR="0" lvl="1" indent="0" algn="r" rtl="0">
              <a:spcBef>
                <a:spcPts val="0"/>
              </a:spcBef>
              <a:buNone/>
              <a:defRPr sz="1200" b="1">
                <a:solidFill>
                  <a:schemeClr val="dk1"/>
                </a:solidFill>
                <a:latin typeface="Poppins"/>
                <a:ea typeface="Poppins"/>
                <a:cs typeface="Poppins"/>
                <a:sym typeface="Poppins"/>
              </a:defRPr>
            </a:lvl2pPr>
            <a:lvl3pPr marL="0" marR="0" lvl="2" indent="0" algn="r" rtl="0">
              <a:spcBef>
                <a:spcPts val="0"/>
              </a:spcBef>
              <a:buNone/>
              <a:defRPr sz="1200" b="1">
                <a:solidFill>
                  <a:schemeClr val="dk1"/>
                </a:solidFill>
                <a:latin typeface="Poppins"/>
                <a:ea typeface="Poppins"/>
                <a:cs typeface="Poppins"/>
                <a:sym typeface="Poppins"/>
              </a:defRPr>
            </a:lvl3pPr>
            <a:lvl4pPr marL="0" marR="0" lvl="3" indent="0" algn="r" rtl="0">
              <a:spcBef>
                <a:spcPts val="0"/>
              </a:spcBef>
              <a:buNone/>
              <a:defRPr sz="1200" b="1">
                <a:solidFill>
                  <a:schemeClr val="dk1"/>
                </a:solidFill>
                <a:latin typeface="Poppins"/>
                <a:ea typeface="Poppins"/>
                <a:cs typeface="Poppins"/>
                <a:sym typeface="Poppins"/>
              </a:defRPr>
            </a:lvl4pPr>
            <a:lvl5pPr marL="0" marR="0" lvl="4" indent="0" algn="r" rtl="0">
              <a:spcBef>
                <a:spcPts val="0"/>
              </a:spcBef>
              <a:buNone/>
              <a:defRPr sz="1200" b="1">
                <a:solidFill>
                  <a:schemeClr val="dk1"/>
                </a:solidFill>
                <a:latin typeface="Poppins"/>
                <a:ea typeface="Poppins"/>
                <a:cs typeface="Poppins"/>
                <a:sym typeface="Poppins"/>
              </a:defRPr>
            </a:lvl5pPr>
            <a:lvl6pPr marL="0" marR="0" lvl="5" indent="0" algn="r" rtl="0">
              <a:spcBef>
                <a:spcPts val="0"/>
              </a:spcBef>
              <a:buNone/>
              <a:defRPr sz="1200" b="1">
                <a:solidFill>
                  <a:schemeClr val="dk1"/>
                </a:solidFill>
                <a:latin typeface="Poppins"/>
                <a:ea typeface="Poppins"/>
                <a:cs typeface="Poppins"/>
                <a:sym typeface="Poppins"/>
              </a:defRPr>
            </a:lvl6pPr>
            <a:lvl7pPr marL="0" marR="0" lvl="6" indent="0" algn="r" rtl="0">
              <a:spcBef>
                <a:spcPts val="0"/>
              </a:spcBef>
              <a:buNone/>
              <a:defRPr sz="1200" b="1">
                <a:solidFill>
                  <a:schemeClr val="dk1"/>
                </a:solidFill>
                <a:latin typeface="Poppins"/>
                <a:ea typeface="Poppins"/>
                <a:cs typeface="Poppins"/>
                <a:sym typeface="Poppins"/>
              </a:defRPr>
            </a:lvl7pPr>
            <a:lvl8pPr marL="0" marR="0" lvl="7" indent="0" algn="r" rtl="0">
              <a:spcBef>
                <a:spcPts val="0"/>
              </a:spcBef>
              <a:buNone/>
              <a:defRPr sz="1200" b="1">
                <a:solidFill>
                  <a:schemeClr val="dk1"/>
                </a:solidFill>
                <a:latin typeface="Poppins"/>
                <a:ea typeface="Poppins"/>
                <a:cs typeface="Poppins"/>
                <a:sym typeface="Poppins"/>
              </a:defRPr>
            </a:lvl8pPr>
            <a:lvl9pPr marL="0" marR="0" lvl="8" indent="0" algn="r" rtl="0">
              <a:spcBef>
                <a:spcPts val="0"/>
              </a:spcBef>
              <a:buNone/>
              <a:defRPr sz="1200" b="1">
                <a:solidFill>
                  <a:schemeClr val="dk1"/>
                </a:solidFill>
                <a:latin typeface="Poppins"/>
                <a:ea typeface="Poppins"/>
                <a:cs typeface="Poppins"/>
                <a:sym typeface="Poppins"/>
              </a:defRPr>
            </a:lvl9pPr>
          </a:lstStyle>
          <a:p>
            <a:pPr marL="0" lvl="0" indent="0" algn="r" rtl="0">
              <a:spcBef>
                <a:spcPts val="0"/>
              </a:spcBef>
              <a:spcAft>
                <a:spcPts val="0"/>
              </a:spcAft>
              <a:buNone/>
            </a:pPr>
            <a:fld id="{00000000-1234-1234-1234-123412341234}" type="slidenum">
              <a:rPr lang="en-GB"/>
              <a:t>‹#›</a:t>
            </a:fld>
            <a:endParaRPr/>
          </a:p>
        </p:txBody>
      </p:sp>
    </p:spTree>
    <p:extLst>
      <p:ext uri="{BB962C8B-B14F-4D97-AF65-F5344CB8AC3E}">
        <p14:creationId xmlns:p14="http://schemas.microsoft.com/office/powerpoint/2010/main" val="14449313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EFF66"/>
        </a:solidFill>
        <a:effectLst/>
      </p:bgPr>
    </p:bg>
    <p:spTree>
      <p:nvGrpSpPr>
        <p:cNvPr id="1" name="Shape 11"/>
        <p:cNvGrpSpPr/>
        <p:nvPr/>
      </p:nvGrpSpPr>
      <p:grpSpPr>
        <a:xfrm>
          <a:off x="0" y="0"/>
          <a:ext cx="0" cy="0"/>
          <a:chOff x="0" y="0"/>
          <a:chExt cx="0" cy="0"/>
        </a:xfrm>
      </p:grpSpPr>
      <p:sp>
        <p:nvSpPr>
          <p:cNvPr id="12" name="Google Shape;12;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oppins"/>
              <a:buNone/>
              <a:defRPr sz="4400" b="1" i="0" u="none" strike="noStrike" cap="none">
                <a:solidFill>
                  <a:schemeClr val="dk1"/>
                </a:solidFill>
                <a:latin typeface="Poppins"/>
                <a:ea typeface="Poppins"/>
                <a:cs typeface="Poppins"/>
                <a:sym typeface="Poppi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4" name="Google Shape;14;p16" descr="Shape&#10;&#10;Description automatically generated with medium confidence"/>
          <p:cNvPicPr preferRelativeResize="0"/>
          <p:nvPr/>
        </p:nvPicPr>
        <p:blipFill rotWithShape="1">
          <a:blip r:embed="rId12">
            <a:alphaModFix/>
          </a:blip>
          <a:srcRect/>
          <a:stretch/>
        </p:blipFill>
        <p:spPr>
          <a:xfrm>
            <a:off x="8864600" y="6341704"/>
            <a:ext cx="2489200" cy="394415"/>
          </a:xfrm>
          <a:prstGeom prst="rect">
            <a:avLst/>
          </a:prstGeom>
          <a:noFill/>
          <a:ln>
            <a:noFill/>
          </a:ln>
        </p:spPr>
      </p:pic>
    </p:spTree>
    <p:extLst>
      <p:ext uri="{BB962C8B-B14F-4D97-AF65-F5344CB8AC3E}">
        <p14:creationId xmlns:p14="http://schemas.microsoft.com/office/powerpoint/2010/main" val="4190227716"/>
      </p:ext>
    </p:extLst>
  </p:cSld>
  <p:clrMap bg1="lt1" tx1="dk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A11675-DEF8-4A41-57EC-49523F9CED85}"/>
              </a:ext>
            </a:extLst>
          </p:cNvPr>
          <p:cNvSpPr>
            <a:spLocks noGrp="1"/>
          </p:cNvSpPr>
          <p:nvPr>
            <p:ph type="title"/>
          </p:nvPr>
        </p:nvSpPr>
        <p:spPr>
          <a:xfrm>
            <a:off x="787866" y="2026145"/>
            <a:ext cx="8213521" cy="1325563"/>
          </a:xfrm>
        </p:spPr>
        <p:txBody>
          <a:bodyPr/>
          <a:lstStyle/>
          <a:p>
            <a:r>
              <a:rPr lang="en-US" dirty="0">
                <a:latin typeface="Poppins ExtraBold" panose="00000900000000000000" pitchFamily="2" charset="0"/>
                <a:cs typeface="Poppins ExtraBold" panose="00000900000000000000" pitchFamily="2" charset="0"/>
              </a:rPr>
              <a:t>DISCUSSION GUIDE TEMPLATE</a:t>
            </a:r>
            <a:endParaRPr lang="en-AU" dirty="0">
              <a:latin typeface="Poppins ExtraBold" panose="00000900000000000000" pitchFamily="2" charset="0"/>
              <a:cs typeface="Poppins ExtraBold" panose="00000900000000000000" pitchFamily="2" charset="0"/>
            </a:endParaRPr>
          </a:p>
        </p:txBody>
      </p:sp>
      <p:sp>
        <p:nvSpPr>
          <p:cNvPr id="15" name="TextBox 14">
            <a:extLst>
              <a:ext uri="{FF2B5EF4-FFF2-40B4-BE49-F238E27FC236}">
                <a16:creationId xmlns:a16="http://schemas.microsoft.com/office/drawing/2014/main" id="{E5362B61-D59D-5A3B-8FE0-BA0F27F8050B}"/>
              </a:ext>
            </a:extLst>
          </p:cNvPr>
          <p:cNvSpPr txBox="1"/>
          <p:nvPr/>
        </p:nvSpPr>
        <p:spPr>
          <a:xfrm>
            <a:off x="874552" y="3510674"/>
            <a:ext cx="6094602" cy="1341136"/>
          </a:xfrm>
          <a:prstGeom prst="rect">
            <a:avLst/>
          </a:prstGeom>
          <a:noFill/>
        </p:spPr>
        <p:txBody>
          <a:bodyPr wrap="square">
            <a:spAutoFit/>
          </a:bodyPr>
          <a:lstStyle/>
          <a:p>
            <a:pPr marL="0" lvl="0" indent="0" algn="l" rtl="0">
              <a:lnSpc>
                <a:spcPct val="90000"/>
              </a:lnSpc>
              <a:spcBef>
                <a:spcPts val="0"/>
              </a:spcBef>
              <a:spcAft>
                <a:spcPts val="0"/>
              </a:spcAft>
              <a:buClr>
                <a:schemeClr val="dk1"/>
              </a:buClr>
              <a:buSzPts val="1600"/>
              <a:buNone/>
            </a:pPr>
            <a:r>
              <a:rPr lang="en-GB" sz="1800" dirty="0">
                <a:latin typeface="Poppins" panose="00000500000000000000" pitchFamily="2" charset="0"/>
                <a:cs typeface="Poppins" panose="00000500000000000000" pitchFamily="2" charset="0"/>
              </a:rPr>
              <a:t>This document outlines </a:t>
            </a:r>
            <a:r>
              <a:rPr lang="en-GB" dirty="0">
                <a:latin typeface="Poppins" panose="00000500000000000000" pitchFamily="2" charset="0"/>
                <a:cs typeface="Poppins" panose="00000500000000000000" pitchFamily="2" charset="0"/>
              </a:rPr>
              <a:t>a structure for a discussion guide that can be shared with an influencer. You will need to populate this with topics relevant to your campaign.</a:t>
            </a:r>
            <a:endParaRPr lang="en-GB" sz="1800"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p:txBody>
      </p:sp>
      <p:pic>
        <p:nvPicPr>
          <p:cNvPr id="16" name="Google Shape;82;p2" descr="Shape&#10;&#10;Description automatically generated with low confidence">
            <a:extLst>
              <a:ext uri="{FF2B5EF4-FFF2-40B4-BE49-F238E27FC236}">
                <a16:creationId xmlns:a16="http://schemas.microsoft.com/office/drawing/2014/main" id="{717B567C-19CD-166D-2EFB-41C696B24679}"/>
              </a:ext>
            </a:extLst>
          </p:cNvPr>
          <p:cNvPicPr preferRelativeResize="0"/>
          <p:nvPr/>
        </p:nvPicPr>
        <p:blipFill rotWithShape="1">
          <a:blip r:embed="rId2">
            <a:alphaModFix/>
          </a:blip>
          <a:srcRect/>
          <a:stretch/>
        </p:blipFill>
        <p:spPr>
          <a:xfrm>
            <a:off x="7993645" y="218952"/>
            <a:ext cx="4416469" cy="5811838"/>
          </a:xfrm>
          <a:prstGeom prst="rect">
            <a:avLst/>
          </a:prstGeom>
          <a:noFill/>
          <a:ln>
            <a:noFill/>
          </a:ln>
        </p:spPr>
      </p:pic>
    </p:spTree>
    <p:extLst>
      <p:ext uri="{BB962C8B-B14F-4D97-AF65-F5344CB8AC3E}">
        <p14:creationId xmlns:p14="http://schemas.microsoft.com/office/powerpoint/2010/main" val="2280565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7E256-E2EE-1D6C-53EB-3C4FB45FFFA8}"/>
              </a:ext>
            </a:extLst>
          </p:cNvPr>
          <p:cNvSpPr>
            <a:spLocks noGrp="1"/>
          </p:cNvSpPr>
          <p:nvPr>
            <p:ph type="title"/>
          </p:nvPr>
        </p:nvSpPr>
        <p:spPr/>
        <p:txBody>
          <a:bodyPr/>
          <a:lstStyle/>
          <a:p>
            <a:r>
              <a:rPr lang="en-US" dirty="0">
                <a:latin typeface="Poppins ExtraBold" panose="00000900000000000000" pitchFamily="2" charset="0"/>
                <a:cs typeface="Poppins ExtraBold" panose="00000900000000000000" pitchFamily="2" charset="0"/>
              </a:rPr>
              <a:t>WELCOME</a:t>
            </a:r>
            <a:r>
              <a:rPr lang="en-US" dirty="0"/>
              <a:t> </a:t>
            </a:r>
            <a:endParaRPr lang="en-AU" dirty="0"/>
          </a:p>
        </p:txBody>
      </p:sp>
      <p:sp>
        <p:nvSpPr>
          <p:cNvPr id="3" name="TextBox 2">
            <a:extLst>
              <a:ext uri="{FF2B5EF4-FFF2-40B4-BE49-F238E27FC236}">
                <a16:creationId xmlns:a16="http://schemas.microsoft.com/office/drawing/2014/main" id="{3E65D621-EA00-5436-3179-F71B447D1CEA}"/>
              </a:ext>
            </a:extLst>
          </p:cNvPr>
          <p:cNvSpPr txBox="1"/>
          <p:nvPr/>
        </p:nvSpPr>
        <p:spPr>
          <a:xfrm>
            <a:off x="838200" y="1646646"/>
            <a:ext cx="10252046" cy="3086229"/>
          </a:xfrm>
          <a:prstGeom prst="rect">
            <a:avLst/>
          </a:prstGeom>
          <a:noFill/>
        </p:spPr>
        <p:txBody>
          <a:bodyPr wrap="square">
            <a:spAutoFit/>
          </a:bodyPr>
          <a:lstStyle/>
          <a:p>
            <a:pPr marL="0" lvl="0" indent="0" algn="l" rtl="0">
              <a:lnSpc>
                <a:spcPct val="90000"/>
              </a:lnSpc>
              <a:spcBef>
                <a:spcPts val="0"/>
              </a:spcBef>
              <a:spcAft>
                <a:spcPts val="0"/>
              </a:spcAft>
              <a:buClr>
                <a:schemeClr val="dk1"/>
              </a:buClr>
              <a:buSzPts val="1600"/>
              <a:buNone/>
            </a:pPr>
            <a:r>
              <a:rPr lang="en-GB" sz="1800" dirty="0">
                <a:latin typeface="Poppins" panose="00000500000000000000" pitchFamily="2" charset="0"/>
                <a:cs typeface="Poppins" panose="00000500000000000000" pitchFamily="2" charset="0"/>
              </a:rPr>
              <a:t>Hi {influencer name} we’re excited to have you working with us on this project. With your collaboration, we think we can make a real difference to [insert details of your project]. While we’re really looking forward to working together, there are some constraints and requirements that are a bit unique to working with a healthcare organisation that we’d like to share. </a:t>
            </a:r>
          </a:p>
          <a:p>
            <a:pPr marL="0" lvl="0" indent="0" algn="l" rtl="0">
              <a:lnSpc>
                <a:spcPct val="90000"/>
              </a:lnSpc>
              <a:spcBef>
                <a:spcPts val="0"/>
              </a:spcBef>
              <a:spcAft>
                <a:spcPts val="0"/>
              </a:spcAft>
              <a:buClr>
                <a:schemeClr val="dk1"/>
              </a:buClr>
              <a:buSzPts val="1600"/>
              <a:buNone/>
            </a:pPr>
            <a:endParaRPr lang="en-GB"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r>
              <a:rPr lang="en-GB" sz="1800" dirty="0">
                <a:latin typeface="Poppins" panose="00000500000000000000" pitchFamily="2" charset="0"/>
                <a:cs typeface="Poppins" panose="00000500000000000000" pitchFamily="2" charset="0"/>
              </a:rPr>
              <a:t>Working in a highly regulated industry, we need to be careful about the conversation that takes place in the comments on any sponsored posts we do with creators like yourself. This is a legal requirement and something that is of upmost importance to us.  Take some time to read through this document and then please reach out with any questions. </a:t>
            </a: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26451656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19E7B1-B21E-F8A7-EBCA-87C1592AC2B5}"/>
              </a:ext>
            </a:extLst>
          </p:cNvPr>
          <p:cNvSpPr>
            <a:spLocks noGrp="1"/>
          </p:cNvSpPr>
          <p:nvPr>
            <p:ph type="title"/>
          </p:nvPr>
        </p:nvSpPr>
        <p:spPr/>
        <p:txBody>
          <a:bodyPr/>
          <a:lstStyle/>
          <a:p>
            <a:r>
              <a:rPr lang="en-US" dirty="0">
                <a:latin typeface="Poppins ExtraBold" panose="00000900000000000000" pitchFamily="2" charset="0"/>
                <a:cs typeface="Poppins ExtraBold" panose="00000900000000000000" pitchFamily="2" charset="0"/>
              </a:rPr>
              <a:t>ADVERSE EVENTS AND PRODUCT COMPLAINTS</a:t>
            </a:r>
            <a:endParaRPr lang="en-AU" dirty="0">
              <a:latin typeface="Poppins ExtraBold" panose="00000900000000000000" pitchFamily="2" charset="0"/>
              <a:cs typeface="Poppins ExtraBold" panose="00000900000000000000" pitchFamily="2" charset="0"/>
            </a:endParaRPr>
          </a:p>
        </p:txBody>
      </p:sp>
      <p:sp>
        <p:nvSpPr>
          <p:cNvPr id="3" name="TextBox 2">
            <a:extLst>
              <a:ext uri="{FF2B5EF4-FFF2-40B4-BE49-F238E27FC236}">
                <a16:creationId xmlns:a16="http://schemas.microsoft.com/office/drawing/2014/main" id="{20730A32-582E-5406-DDB0-6569DC257681}"/>
              </a:ext>
            </a:extLst>
          </p:cNvPr>
          <p:cNvSpPr txBox="1"/>
          <p:nvPr/>
        </p:nvSpPr>
        <p:spPr>
          <a:xfrm>
            <a:off x="838200" y="1998984"/>
            <a:ext cx="10252046" cy="3335528"/>
          </a:xfrm>
          <a:prstGeom prst="rect">
            <a:avLst/>
          </a:prstGeom>
          <a:noFill/>
        </p:spPr>
        <p:txBody>
          <a:bodyPr wrap="square">
            <a:spAutoFit/>
          </a:bodyPr>
          <a:lstStyle/>
          <a:p>
            <a:pPr marL="0" lvl="0" indent="0" algn="l" rtl="0">
              <a:lnSpc>
                <a:spcPct val="90000"/>
              </a:lnSpc>
              <a:spcBef>
                <a:spcPts val="0"/>
              </a:spcBef>
              <a:spcAft>
                <a:spcPts val="0"/>
              </a:spcAft>
              <a:buClr>
                <a:schemeClr val="dk1"/>
              </a:buClr>
              <a:buSzPts val="1600"/>
              <a:buNone/>
            </a:pPr>
            <a:r>
              <a:rPr lang="en-GB" dirty="0">
                <a:latin typeface="Poppins" panose="00000500000000000000" pitchFamily="2" charset="0"/>
                <a:cs typeface="Poppins" panose="00000500000000000000" pitchFamily="2" charset="0"/>
              </a:rPr>
              <a:t>Adverse events are…. [insert your company definition]. It’s important we record this information because ….. [your company’s policies here]. </a:t>
            </a:r>
          </a:p>
          <a:p>
            <a:pPr marL="0" lvl="0" indent="0" algn="l" rtl="0">
              <a:lnSpc>
                <a:spcPct val="90000"/>
              </a:lnSpc>
              <a:spcBef>
                <a:spcPts val="0"/>
              </a:spcBef>
              <a:spcAft>
                <a:spcPts val="0"/>
              </a:spcAft>
              <a:buClr>
                <a:schemeClr val="dk1"/>
              </a:buClr>
              <a:buSzPts val="1600"/>
              <a:buNone/>
            </a:pPr>
            <a:endParaRPr lang="en-GB"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r>
              <a:rPr lang="en-GB" dirty="0">
                <a:latin typeface="Poppins" panose="00000500000000000000" pitchFamily="2" charset="0"/>
                <a:cs typeface="Poppins" panose="00000500000000000000" pitchFamily="2" charset="0"/>
              </a:rPr>
              <a:t>We will have someone monitoring content for adverse events, who will respond to any users if one should come up. They will also contact you to let you know that this comment has been addressed. </a:t>
            </a:r>
          </a:p>
          <a:p>
            <a:pPr marL="0" lvl="0" indent="0" algn="l" rtl="0">
              <a:lnSpc>
                <a:spcPct val="90000"/>
              </a:lnSpc>
              <a:spcBef>
                <a:spcPts val="0"/>
              </a:spcBef>
              <a:spcAft>
                <a:spcPts val="0"/>
              </a:spcAft>
              <a:buClr>
                <a:schemeClr val="dk1"/>
              </a:buClr>
              <a:buSzPts val="1600"/>
              <a:buNone/>
            </a:pPr>
            <a:endParaRPr lang="en-GB"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r>
              <a:rPr lang="en-GB" dirty="0">
                <a:latin typeface="Poppins" panose="00000500000000000000" pitchFamily="2" charset="0"/>
                <a:cs typeface="Poppins" panose="00000500000000000000" pitchFamily="2" charset="0"/>
              </a:rPr>
              <a:t>{INSERT ANY OTHER REQUIREMENTS FOR THE INFLUENCER, SUCH AS IF YOU WANT THEM TO NOTIFY YOU}</a:t>
            </a: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34187939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53BA10-93B7-88E6-C00C-1CBF50C6A2DC}"/>
              </a:ext>
            </a:extLst>
          </p:cNvPr>
          <p:cNvSpPr>
            <a:spLocks noGrp="1"/>
          </p:cNvSpPr>
          <p:nvPr>
            <p:ph type="title"/>
          </p:nvPr>
        </p:nvSpPr>
        <p:spPr/>
        <p:txBody>
          <a:bodyPr/>
          <a:lstStyle/>
          <a:p>
            <a:r>
              <a:rPr lang="en-US" dirty="0">
                <a:latin typeface="Poppins ExtraBold" panose="00000900000000000000" pitchFamily="2" charset="0"/>
                <a:cs typeface="Poppins ExtraBold" panose="00000900000000000000" pitchFamily="2" charset="0"/>
              </a:rPr>
              <a:t>NO-GO AREAS</a:t>
            </a:r>
            <a:endParaRPr lang="en-AU" dirty="0">
              <a:latin typeface="Poppins ExtraBold" panose="00000900000000000000" pitchFamily="2" charset="0"/>
              <a:cs typeface="Poppins ExtraBold" panose="00000900000000000000" pitchFamily="2" charset="0"/>
            </a:endParaRPr>
          </a:p>
        </p:txBody>
      </p:sp>
      <p:sp>
        <p:nvSpPr>
          <p:cNvPr id="3" name="TextBox 2">
            <a:extLst>
              <a:ext uri="{FF2B5EF4-FFF2-40B4-BE49-F238E27FC236}">
                <a16:creationId xmlns:a16="http://schemas.microsoft.com/office/drawing/2014/main" id="{09A34B01-D1DE-2AE2-7798-6D421A8A8C65}"/>
              </a:ext>
            </a:extLst>
          </p:cNvPr>
          <p:cNvSpPr txBox="1"/>
          <p:nvPr/>
        </p:nvSpPr>
        <p:spPr>
          <a:xfrm>
            <a:off x="838200" y="1690688"/>
            <a:ext cx="10252046" cy="4166525"/>
          </a:xfrm>
          <a:prstGeom prst="rect">
            <a:avLst/>
          </a:prstGeom>
          <a:noFill/>
        </p:spPr>
        <p:txBody>
          <a:bodyPr wrap="square">
            <a:spAutoFit/>
          </a:bodyPr>
          <a:lstStyle/>
          <a:p>
            <a:pPr marL="0" lvl="0" indent="0" algn="l" rtl="0">
              <a:lnSpc>
                <a:spcPct val="90000"/>
              </a:lnSpc>
              <a:spcBef>
                <a:spcPts val="0"/>
              </a:spcBef>
              <a:spcAft>
                <a:spcPts val="0"/>
              </a:spcAft>
              <a:buClr>
                <a:schemeClr val="dk1"/>
              </a:buClr>
              <a:buSzPts val="1600"/>
              <a:buNone/>
            </a:pPr>
            <a:r>
              <a:rPr lang="en-GB" sz="1400" dirty="0">
                <a:latin typeface="Poppins" panose="00000500000000000000" pitchFamily="2" charset="0"/>
                <a:cs typeface="Poppins" panose="00000500000000000000" pitchFamily="2" charset="0"/>
              </a:rPr>
              <a:t>Whilst there might be some comments where you’d usually jump in and reply, we need to be careful to avoid the following scenarios:</a:t>
            </a:r>
          </a:p>
          <a:p>
            <a:pPr marL="0" lvl="0" indent="0" algn="l" rtl="0">
              <a:lnSpc>
                <a:spcPct val="90000"/>
              </a:lnSpc>
              <a:spcBef>
                <a:spcPts val="0"/>
              </a:spcBef>
              <a:spcAft>
                <a:spcPts val="0"/>
              </a:spcAft>
              <a:buClr>
                <a:schemeClr val="dk1"/>
              </a:buClr>
              <a:buSzPts val="1600"/>
              <a:buNone/>
            </a:pPr>
            <a:endParaRPr lang="en-GB" sz="1400" dirty="0">
              <a:latin typeface="Poppins" panose="00000500000000000000" pitchFamily="2" charset="0"/>
              <a:cs typeface="Poppins" panose="00000500000000000000" pitchFamily="2" charset="0"/>
            </a:endParaRPr>
          </a:p>
          <a:p>
            <a:pPr marL="285750" lvl="0" indent="-285750" algn="l" rtl="0">
              <a:lnSpc>
                <a:spcPct val="90000"/>
              </a:lnSpc>
              <a:spcBef>
                <a:spcPts val="0"/>
              </a:spcBef>
              <a:spcAft>
                <a:spcPts val="0"/>
              </a:spcAft>
              <a:buClr>
                <a:schemeClr val="dk1"/>
              </a:buClr>
              <a:buSzPts val="1600"/>
              <a:buFont typeface="Arial" panose="020B0604020202020204" pitchFamily="34" charset="0"/>
              <a:buChar char="•"/>
            </a:pPr>
            <a:r>
              <a:rPr lang="en-GB" sz="1400" b="1" dirty="0">
                <a:latin typeface="Poppins" panose="00000500000000000000" pitchFamily="2" charset="0"/>
                <a:cs typeface="Poppins" panose="00000500000000000000" pitchFamily="2" charset="0"/>
              </a:rPr>
              <a:t>Do not offer any medical advice </a:t>
            </a:r>
            <a:r>
              <a:rPr lang="en-GB" sz="1400" dirty="0">
                <a:latin typeface="Poppins" panose="00000500000000000000" pitchFamily="2" charset="0"/>
                <a:cs typeface="Poppins" panose="00000500000000000000" pitchFamily="2" charset="0"/>
              </a:rPr>
              <a:t>in your comments. It’s important that any user sharing a medical issue is directed to their healthcare professional. If someone is sharing their personal experience, you can respond to acknowledge this and say thanks for sharing. But not offer any medical advice or direction (unless it is to consult their healthcare professional).</a:t>
            </a:r>
          </a:p>
          <a:p>
            <a:pPr marL="285750" lvl="0" indent="-285750" algn="l" rtl="0">
              <a:lnSpc>
                <a:spcPct val="90000"/>
              </a:lnSpc>
              <a:spcBef>
                <a:spcPts val="0"/>
              </a:spcBef>
              <a:spcAft>
                <a:spcPts val="0"/>
              </a:spcAft>
              <a:buClr>
                <a:schemeClr val="dk1"/>
              </a:buClr>
              <a:buSzPts val="1600"/>
              <a:buFont typeface="Arial" panose="020B0604020202020204" pitchFamily="34" charset="0"/>
              <a:buChar char="•"/>
            </a:pPr>
            <a:r>
              <a:rPr lang="en-GB" sz="1400" b="1" dirty="0">
                <a:latin typeface="Poppins" panose="00000500000000000000" pitchFamily="2" charset="0"/>
                <a:cs typeface="Poppins" panose="00000500000000000000" pitchFamily="2" charset="0"/>
              </a:rPr>
              <a:t>Avoid any treatment discussions. </a:t>
            </a:r>
            <a:r>
              <a:rPr lang="en-GB" sz="1400" dirty="0">
                <a:latin typeface="Poppins" panose="00000500000000000000" pitchFamily="2" charset="0"/>
                <a:cs typeface="Poppins" panose="00000500000000000000" pitchFamily="2" charset="0"/>
              </a:rPr>
              <a:t>We cannot host discussion of prescription medicines on sponsored content, so we ask that you do not mention treatments in your content or the comments section. If someone else has mentioned a medicine, then our comment moderator will contact you if this needs to be hidden or removed. They will also supply a pre-approved response you can use to explain this to the person who commented. </a:t>
            </a:r>
          </a:p>
          <a:p>
            <a:pPr marL="285750" lvl="0" indent="-285750" algn="l" rtl="0">
              <a:lnSpc>
                <a:spcPct val="90000"/>
              </a:lnSpc>
              <a:spcBef>
                <a:spcPts val="0"/>
              </a:spcBef>
              <a:spcAft>
                <a:spcPts val="0"/>
              </a:spcAft>
              <a:buClr>
                <a:schemeClr val="dk1"/>
              </a:buClr>
              <a:buSzPts val="1600"/>
              <a:buFont typeface="Arial" panose="020B0604020202020204" pitchFamily="34" charset="0"/>
              <a:buChar char="•"/>
            </a:pPr>
            <a:r>
              <a:rPr lang="en-GB" sz="1400" b="1" dirty="0">
                <a:latin typeface="Poppins" panose="00000500000000000000" pitchFamily="2" charset="0"/>
                <a:cs typeface="Poppins" panose="00000500000000000000" pitchFamily="2" charset="0"/>
              </a:rPr>
              <a:t>Moderator actions. </a:t>
            </a:r>
            <a:r>
              <a:rPr lang="en-GB" sz="1400" dirty="0">
                <a:latin typeface="Poppins" panose="00000500000000000000" pitchFamily="2" charset="0"/>
                <a:cs typeface="Poppins" panose="00000500000000000000" pitchFamily="2" charset="0"/>
              </a:rPr>
              <a:t>If our comment moderator contacts you for something to be removed from the comments, please know that we are not trying to hamstring the conversation but just to ensure it remains compliant to local regulations that apply to the healthcare industry.</a:t>
            </a:r>
          </a:p>
          <a:p>
            <a:pPr marL="285750" lvl="0" indent="-285750" algn="l" rtl="0">
              <a:lnSpc>
                <a:spcPct val="90000"/>
              </a:lnSpc>
              <a:spcBef>
                <a:spcPts val="0"/>
              </a:spcBef>
              <a:spcAft>
                <a:spcPts val="0"/>
              </a:spcAft>
              <a:buClr>
                <a:schemeClr val="dk1"/>
              </a:buClr>
              <a:buSzPts val="1600"/>
              <a:buFont typeface="Arial" panose="020B0604020202020204" pitchFamily="34" charset="0"/>
              <a:buChar char="•"/>
            </a:pPr>
            <a:endParaRPr lang="en-GB" sz="1400" dirty="0">
              <a:latin typeface="Poppins" panose="00000500000000000000" pitchFamily="2" charset="0"/>
              <a:cs typeface="Poppins" panose="00000500000000000000" pitchFamily="2" charset="0"/>
            </a:endParaRPr>
          </a:p>
          <a:p>
            <a:pPr marL="285750" lvl="0" indent="-285750" algn="l" rtl="0">
              <a:lnSpc>
                <a:spcPct val="90000"/>
              </a:lnSpc>
              <a:spcBef>
                <a:spcPts val="0"/>
              </a:spcBef>
              <a:spcAft>
                <a:spcPts val="0"/>
              </a:spcAft>
              <a:buClr>
                <a:schemeClr val="dk1"/>
              </a:buClr>
              <a:buSzPts val="1600"/>
              <a:buFont typeface="Arial" panose="020B0604020202020204" pitchFamily="34" charset="0"/>
              <a:buChar char="•"/>
            </a:pPr>
            <a:r>
              <a:rPr lang="en-GB" sz="1400" b="1" i="1" dirty="0">
                <a:latin typeface="Poppins" panose="00000500000000000000" pitchFamily="2" charset="0"/>
                <a:cs typeface="Poppins" panose="00000500000000000000" pitchFamily="2" charset="0"/>
              </a:rPr>
              <a:t>[ADD MORE OF YOUR OWN CAMPAIGN NO-GO AREAS HERE]</a:t>
            </a:r>
          </a:p>
          <a:p>
            <a:pPr marL="0" lvl="0" indent="0" algn="l" rtl="0">
              <a:lnSpc>
                <a:spcPct val="90000"/>
              </a:lnSpc>
              <a:spcBef>
                <a:spcPts val="0"/>
              </a:spcBef>
              <a:spcAft>
                <a:spcPts val="0"/>
              </a:spcAft>
              <a:buClr>
                <a:schemeClr val="dk1"/>
              </a:buClr>
              <a:buSzPts val="1600"/>
              <a:buNone/>
            </a:pPr>
            <a:endParaRPr lang="en-GB" sz="1600"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9730047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F4289-ADD1-22AA-36E5-7336D5377A7E}"/>
              </a:ext>
            </a:extLst>
          </p:cNvPr>
          <p:cNvSpPr>
            <a:spLocks noGrp="1"/>
          </p:cNvSpPr>
          <p:nvPr>
            <p:ph type="title"/>
          </p:nvPr>
        </p:nvSpPr>
        <p:spPr/>
        <p:txBody>
          <a:bodyPr/>
          <a:lstStyle/>
          <a:p>
            <a:r>
              <a:rPr lang="en-US" dirty="0">
                <a:latin typeface="Poppins ExtraBold" panose="00000900000000000000" pitchFamily="2" charset="0"/>
                <a:cs typeface="Poppins ExtraBold" panose="00000900000000000000" pitchFamily="2" charset="0"/>
              </a:rPr>
              <a:t>GO-TO AREAS</a:t>
            </a:r>
            <a:endParaRPr lang="en-AU" dirty="0">
              <a:latin typeface="Poppins ExtraBold" panose="00000900000000000000" pitchFamily="2" charset="0"/>
              <a:cs typeface="Poppins ExtraBold" panose="00000900000000000000" pitchFamily="2" charset="0"/>
            </a:endParaRPr>
          </a:p>
        </p:txBody>
      </p:sp>
      <p:sp>
        <p:nvSpPr>
          <p:cNvPr id="3" name="TextBox 2">
            <a:extLst>
              <a:ext uri="{FF2B5EF4-FFF2-40B4-BE49-F238E27FC236}">
                <a16:creationId xmlns:a16="http://schemas.microsoft.com/office/drawing/2014/main" id="{1C2ED939-6FF7-7952-893D-A7FE7A419E59}"/>
              </a:ext>
            </a:extLst>
          </p:cNvPr>
          <p:cNvSpPr txBox="1"/>
          <p:nvPr/>
        </p:nvSpPr>
        <p:spPr>
          <a:xfrm>
            <a:off x="838200" y="1998984"/>
            <a:ext cx="10252046" cy="2615331"/>
          </a:xfrm>
          <a:prstGeom prst="rect">
            <a:avLst/>
          </a:prstGeom>
          <a:noFill/>
        </p:spPr>
        <p:txBody>
          <a:bodyPr wrap="square">
            <a:spAutoFit/>
          </a:bodyPr>
          <a:lstStyle/>
          <a:p>
            <a:pPr marL="0" lvl="0" indent="0" algn="l" rtl="0">
              <a:lnSpc>
                <a:spcPct val="90000"/>
              </a:lnSpc>
              <a:spcBef>
                <a:spcPts val="0"/>
              </a:spcBef>
              <a:spcAft>
                <a:spcPts val="0"/>
              </a:spcAft>
              <a:buClr>
                <a:schemeClr val="dk1"/>
              </a:buClr>
              <a:buSzPts val="1600"/>
              <a:buNone/>
            </a:pPr>
            <a:r>
              <a:rPr lang="en-GB" sz="1400" dirty="0">
                <a:latin typeface="Poppins" panose="00000500000000000000" pitchFamily="2" charset="0"/>
                <a:cs typeface="Poppins" panose="00000500000000000000" pitchFamily="2" charset="0"/>
              </a:rPr>
              <a:t>We know we have spoken a lot about the no-go areas, but there are lots of scenarios where we would love you to engage with your community as you usually would. </a:t>
            </a:r>
          </a:p>
          <a:p>
            <a:pPr marL="0" lvl="0" indent="0" algn="l" rtl="0">
              <a:lnSpc>
                <a:spcPct val="90000"/>
              </a:lnSpc>
              <a:spcBef>
                <a:spcPts val="0"/>
              </a:spcBef>
              <a:spcAft>
                <a:spcPts val="0"/>
              </a:spcAft>
              <a:buClr>
                <a:schemeClr val="dk1"/>
              </a:buClr>
              <a:buSzPts val="1600"/>
              <a:buNone/>
            </a:pPr>
            <a:endParaRPr lang="en-GB" sz="1400" dirty="0">
              <a:latin typeface="Poppins" panose="00000500000000000000" pitchFamily="2" charset="0"/>
              <a:cs typeface="Poppins" panose="00000500000000000000" pitchFamily="2" charset="0"/>
            </a:endParaRPr>
          </a:p>
          <a:p>
            <a:pPr marL="285750" lvl="0" indent="-285750" algn="l" rtl="0">
              <a:lnSpc>
                <a:spcPct val="90000"/>
              </a:lnSpc>
              <a:spcBef>
                <a:spcPts val="0"/>
              </a:spcBef>
              <a:spcAft>
                <a:spcPts val="0"/>
              </a:spcAft>
              <a:buClr>
                <a:schemeClr val="dk1"/>
              </a:buClr>
              <a:buSzPts val="1600"/>
              <a:buFont typeface="Arial" panose="020B0604020202020204" pitchFamily="34" charset="0"/>
              <a:buChar char="•"/>
            </a:pPr>
            <a:r>
              <a:rPr lang="en-GB" sz="1400" b="1" dirty="0">
                <a:latin typeface="Poppins" panose="00000500000000000000" pitchFamily="2" charset="0"/>
                <a:cs typeface="Poppins" panose="00000500000000000000" pitchFamily="2" charset="0"/>
              </a:rPr>
              <a:t>Consult the campaign FAQs</a:t>
            </a:r>
            <a:r>
              <a:rPr lang="en-GB" sz="1400" dirty="0">
                <a:latin typeface="Poppins" panose="00000500000000000000" pitchFamily="2" charset="0"/>
                <a:cs typeface="Poppins" panose="00000500000000000000" pitchFamily="2" charset="0"/>
              </a:rPr>
              <a:t>. We have provided you with some key campaign messaging and FAQs to help you respond to comments on your account. If there is anything that isn’t covered and you’re not sure how to reply, then please reach out. </a:t>
            </a:r>
          </a:p>
          <a:p>
            <a:pPr lvl="0" algn="l" rtl="0">
              <a:lnSpc>
                <a:spcPct val="90000"/>
              </a:lnSpc>
              <a:spcBef>
                <a:spcPts val="0"/>
              </a:spcBef>
              <a:spcAft>
                <a:spcPts val="0"/>
              </a:spcAft>
              <a:buClr>
                <a:schemeClr val="dk1"/>
              </a:buClr>
              <a:buSzPts val="1600"/>
            </a:pPr>
            <a:endParaRPr lang="en-GB" sz="1400" dirty="0">
              <a:latin typeface="Poppins" panose="00000500000000000000" pitchFamily="2" charset="0"/>
              <a:cs typeface="Poppins" panose="00000500000000000000" pitchFamily="2" charset="0"/>
            </a:endParaRPr>
          </a:p>
          <a:p>
            <a:pPr marL="285750" lvl="0" indent="-285750" algn="l" rtl="0">
              <a:lnSpc>
                <a:spcPct val="90000"/>
              </a:lnSpc>
              <a:spcBef>
                <a:spcPts val="0"/>
              </a:spcBef>
              <a:spcAft>
                <a:spcPts val="0"/>
              </a:spcAft>
              <a:buClr>
                <a:schemeClr val="dk1"/>
              </a:buClr>
              <a:buSzPts val="1600"/>
              <a:buFont typeface="Arial" panose="020B0604020202020204" pitchFamily="34" charset="0"/>
              <a:buChar char="•"/>
            </a:pPr>
            <a:r>
              <a:rPr lang="en-GB" sz="1400" b="1" i="1" dirty="0">
                <a:latin typeface="Poppins" panose="00000500000000000000" pitchFamily="2" charset="0"/>
                <a:cs typeface="Poppins" panose="00000500000000000000" pitchFamily="2" charset="0"/>
              </a:rPr>
              <a:t>[Add the other scenarios where you want them to reply]</a:t>
            </a:r>
            <a:endParaRPr lang="en-GB" sz="1400" i="1"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600"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7204398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28E3-0413-E87E-02C0-BA196C3B5469}"/>
              </a:ext>
            </a:extLst>
          </p:cNvPr>
          <p:cNvSpPr>
            <a:spLocks noGrp="1"/>
          </p:cNvSpPr>
          <p:nvPr>
            <p:ph type="title"/>
          </p:nvPr>
        </p:nvSpPr>
        <p:spPr/>
        <p:txBody>
          <a:bodyPr/>
          <a:lstStyle/>
          <a:p>
            <a:r>
              <a:rPr lang="en-US" dirty="0">
                <a:latin typeface="Poppins ExtraBold" panose="00000900000000000000" pitchFamily="2" charset="0"/>
                <a:cs typeface="Poppins ExtraBold" panose="00000900000000000000" pitchFamily="2" charset="0"/>
              </a:rPr>
              <a:t>ESCALATION PROCESS</a:t>
            </a:r>
            <a:endParaRPr lang="en-AU" dirty="0">
              <a:latin typeface="Poppins ExtraBold" panose="00000900000000000000" pitchFamily="2" charset="0"/>
              <a:cs typeface="Poppins ExtraBold" panose="00000900000000000000" pitchFamily="2" charset="0"/>
            </a:endParaRPr>
          </a:p>
        </p:txBody>
      </p:sp>
      <p:sp>
        <p:nvSpPr>
          <p:cNvPr id="3" name="TextBox 2">
            <a:extLst>
              <a:ext uri="{FF2B5EF4-FFF2-40B4-BE49-F238E27FC236}">
                <a16:creationId xmlns:a16="http://schemas.microsoft.com/office/drawing/2014/main" id="{ACD02011-5260-F0D7-23F7-4AA89BF84913}"/>
              </a:ext>
            </a:extLst>
          </p:cNvPr>
          <p:cNvSpPr txBox="1"/>
          <p:nvPr/>
        </p:nvSpPr>
        <p:spPr>
          <a:xfrm>
            <a:off x="838200" y="1998984"/>
            <a:ext cx="10252046" cy="1839734"/>
          </a:xfrm>
          <a:prstGeom prst="rect">
            <a:avLst/>
          </a:prstGeom>
          <a:noFill/>
        </p:spPr>
        <p:txBody>
          <a:bodyPr wrap="square">
            <a:spAutoFit/>
          </a:bodyPr>
          <a:lstStyle/>
          <a:p>
            <a:pPr marL="0" lvl="0" indent="0" algn="l" rtl="0">
              <a:lnSpc>
                <a:spcPct val="90000"/>
              </a:lnSpc>
              <a:spcBef>
                <a:spcPts val="0"/>
              </a:spcBef>
              <a:spcAft>
                <a:spcPts val="0"/>
              </a:spcAft>
              <a:buClr>
                <a:schemeClr val="dk1"/>
              </a:buClr>
              <a:buSzPts val="1600"/>
              <a:buNone/>
            </a:pPr>
            <a:r>
              <a:rPr lang="en-GB" sz="1400" dirty="0">
                <a:latin typeface="Poppins" panose="00000500000000000000" pitchFamily="2" charset="0"/>
                <a:cs typeface="Poppins" panose="00000500000000000000" pitchFamily="2" charset="0"/>
              </a:rPr>
              <a:t>If you need to reach out to anyone for guidance on how to manage a comment, or to escalate any issues, then please contact one of the following people.</a:t>
            </a:r>
          </a:p>
          <a:p>
            <a:pPr marL="0" lvl="0" indent="0" algn="l" rtl="0">
              <a:lnSpc>
                <a:spcPct val="90000"/>
              </a:lnSpc>
              <a:spcBef>
                <a:spcPts val="0"/>
              </a:spcBef>
              <a:spcAft>
                <a:spcPts val="0"/>
              </a:spcAft>
              <a:buClr>
                <a:schemeClr val="dk1"/>
              </a:buClr>
              <a:buSzPts val="1600"/>
              <a:buNone/>
            </a:pPr>
            <a:endParaRPr lang="en-GB" sz="1400" dirty="0">
              <a:latin typeface="Poppins" panose="00000500000000000000" pitchFamily="2" charset="0"/>
              <a:cs typeface="Poppins" panose="00000500000000000000" pitchFamily="2" charset="0"/>
            </a:endParaRPr>
          </a:p>
          <a:p>
            <a:pPr marL="285750" lvl="0" indent="-285750" algn="l" rtl="0">
              <a:lnSpc>
                <a:spcPct val="90000"/>
              </a:lnSpc>
              <a:spcBef>
                <a:spcPts val="0"/>
              </a:spcBef>
              <a:spcAft>
                <a:spcPts val="0"/>
              </a:spcAft>
              <a:buClr>
                <a:schemeClr val="dk1"/>
              </a:buClr>
              <a:buSzPts val="1600"/>
              <a:buFont typeface="Arial" panose="020B0604020202020204" pitchFamily="34" charset="0"/>
              <a:buChar char="•"/>
            </a:pPr>
            <a:r>
              <a:rPr lang="en-GB" sz="1400" b="1" dirty="0">
                <a:latin typeface="Poppins" panose="00000500000000000000" pitchFamily="2" charset="0"/>
                <a:cs typeface="Poppins" panose="00000500000000000000" pitchFamily="2" charset="0"/>
              </a:rPr>
              <a:t>INSERT KEY CONTACT DETAILS INCLUDING PHONE NUMBERS AND EMAILS</a:t>
            </a:r>
            <a:endParaRPr lang="en-GB" sz="1400" i="1"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600"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a:p>
            <a:pPr marL="0" lvl="0" indent="0" algn="l" rtl="0">
              <a:lnSpc>
                <a:spcPct val="90000"/>
              </a:lnSpc>
              <a:spcBef>
                <a:spcPts val="0"/>
              </a:spcBef>
              <a:spcAft>
                <a:spcPts val="0"/>
              </a:spcAft>
              <a:buClr>
                <a:schemeClr val="dk1"/>
              </a:buClr>
              <a:buSzPts val="1600"/>
              <a:buNone/>
            </a:pPr>
            <a:endParaRPr lang="en-GB" sz="1800" dirty="0">
              <a:latin typeface="Poppins" panose="00000500000000000000" pitchFamily="2" charset="0"/>
              <a:cs typeface="Poppins" panose="00000500000000000000" pitchFamily="2" charset="0"/>
            </a:endParaRPr>
          </a:p>
        </p:txBody>
      </p:sp>
    </p:spTree>
    <p:extLst>
      <p:ext uri="{BB962C8B-B14F-4D97-AF65-F5344CB8AC3E}">
        <p14:creationId xmlns:p14="http://schemas.microsoft.com/office/powerpoint/2010/main" val="1064480515"/>
      </p:ext>
    </p:extLst>
  </p:cSld>
  <p:clrMapOvr>
    <a:masterClrMapping/>
  </p:clrMapOvr>
</p:sld>
</file>

<file path=ppt/theme/theme1.xml><?xml version="1.0" encoding="utf-8"?>
<a:theme xmlns:a="http://schemas.openxmlformats.org/drawingml/2006/main" name="1_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44</TotalTime>
  <Words>613</Words>
  <Application>Microsoft Office PowerPoint</Application>
  <PresentationFormat>Widescreen</PresentationFormat>
  <Paragraphs>38</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Poppins</vt:lpstr>
      <vt:lpstr>Poppins ExtraBold</vt:lpstr>
      <vt:lpstr>1_Office Theme</vt:lpstr>
      <vt:lpstr>DISCUSSION GUIDE TEMPLATE</vt:lpstr>
      <vt:lpstr>WELCOME </vt:lpstr>
      <vt:lpstr>ADVERSE EVENTS AND PRODUCT COMPLAINTS</vt:lpstr>
      <vt:lpstr>NO-GO AREAS</vt:lpstr>
      <vt:lpstr>GO-TO AREAS</vt:lpstr>
      <vt:lpstr>ESCALATION PROCESS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INFLUENCER PROFILE TEMPLATE</dc:title>
  <dc:creator>Bridget Ash</dc:creator>
  <cp:lastModifiedBy>Sarah Galletly</cp:lastModifiedBy>
  <cp:revision>5</cp:revision>
  <dcterms:created xsi:type="dcterms:W3CDTF">2023-06-19T10:41:37Z</dcterms:created>
  <dcterms:modified xsi:type="dcterms:W3CDTF">2023-06-20T10:08:21Z</dcterms:modified>
</cp:coreProperties>
</file>