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2" autoAdjust="0"/>
    <p:restoredTop sz="94660"/>
  </p:normalViewPr>
  <p:slideViewPr>
    <p:cSldViewPr snapToGrid="0">
      <p:cViewPr varScale="1">
        <p:scale>
          <a:sx n="76" d="100"/>
          <a:sy n="76" d="100"/>
        </p:scale>
        <p:origin x="7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76341-BE5C-4BAD-910A-26D396834E3E}" type="datetimeFigureOut">
              <a:rPr lang="en-AU" smtClean="0"/>
              <a:t>20/06/2023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A8140-1E53-4510-9617-2D996B85593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1115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7697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1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24" lvl="0" indent="-423281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048" lvl="1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571" lvl="2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095" lvl="3" indent="-406349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619" lvl="4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143" lvl="5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6666" lvl="6" indent="-406349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190" lvl="7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5714" lvl="8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24" lvl="0" indent="-423281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048" lvl="1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571" lvl="2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095" lvl="3" indent="-406349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619" lvl="4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143" lvl="5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6666" lvl="6" indent="-406349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190" lvl="7" indent="-406349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5714" lvl="8" indent="-406349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448370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oppins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7278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161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41508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653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27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oppins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6023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047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4493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F66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oppins"/>
              <a:buNone/>
              <a:defRPr sz="4400" b="1" i="0" u="none" strike="noStrike" cap="none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4" name="Google Shape;14;p16" descr="Shape&#10;&#10;Description automatically generated with medium confidence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8864600" y="6341704"/>
            <a:ext cx="2489200" cy="3944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022771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663BDDB-9AA3-5604-23D3-18EE6926B12B}"/>
              </a:ext>
            </a:extLst>
          </p:cNvPr>
          <p:cNvSpPr/>
          <p:nvPr/>
        </p:nvSpPr>
        <p:spPr>
          <a:xfrm>
            <a:off x="3204594" y="1690688"/>
            <a:ext cx="8229600" cy="4399719"/>
          </a:xfrm>
          <a:prstGeom prst="rect">
            <a:avLst/>
          </a:prstGeom>
          <a:solidFill>
            <a:srgbClr val="EBE7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3A11675-DEF8-4A41-57EC-49523F9CE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oppins ExtraBold" panose="00000900000000000000" pitchFamily="2" charset="0"/>
                <a:cs typeface="Poppins ExtraBold" panose="00000900000000000000" pitchFamily="2" charset="0"/>
              </a:rPr>
              <a:t>INFLUENCER PROFILE TEMPLATE</a:t>
            </a:r>
            <a:endParaRPr lang="en-AU" dirty="0">
              <a:latin typeface="Poppins ExtraBold" panose="00000900000000000000" pitchFamily="2" charset="0"/>
              <a:cs typeface="Poppins ExtraBold" panose="00000900000000000000" pitchFamily="2" charset="0"/>
            </a:endParaRPr>
          </a:p>
        </p:txBody>
      </p:sp>
      <p:sp>
        <p:nvSpPr>
          <p:cNvPr id="5" name="Google Shape;124;p5">
            <a:extLst>
              <a:ext uri="{FF2B5EF4-FFF2-40B4-BE49-F238E27FC236}">
                <a16:creationId xmlns:a16="http://schemas.microsoft.com/office/drawing/2014/main" id="{7C3B1290-95AE-B9BE-5D26-DE90480DF36A}"/>
              </a:ext>
            </a:extLst>
          </p:cNvPr>
          <p:cNvSpPr/>
          <p:nvPr/>
        </p:nvSpPr>
        <p:spPr>
          <a:xfrm>
            <a:off x="838200" y="1905546"/>
            <a:ext cx="1877582" cy="1729321"/>
          </a:xfrm>
          <a:prstGeom prst="ellipse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78350" tIns="39150" rIns="78350" bIns="3915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257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EC649B-1A86-3B21-4D6C-8D1D2C0E63D7}"/>
              </a:ext>
            </a:extLst>
          </p:cNvPr>
          <p:cNvSpPr txBox="1"/>
          <p:nvPr/>
        </p:nvSpPr>
        <p:spPr>
          <a:xfrm>
            <a:off x="685646" y="3766657"/>
            <a:ext cx="203013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Poppins" panose="00000500000000000000" pitchFamily="2" charset="0"/>
                <a:cs typeface="Poppins" panose="00000500000000000000" pitchFamily="2" charset="0"/>
              </a:rPr>
              <a:t>Demographics:</a:t>
            </a:r>
          </a:p>
          <a:p>
            <a:pPr algn="ctr"/>
            <a:endParaRPr lang="en-US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n-GB" sz="1000" u="none" strike="noStrike" cap="none" dirty="0"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For example: Age, gender, language, family / life stage, disease diagnosis, or caregiver status, professional experience.</a:t>
            </a:r>
          </a:p>
          <a:p>
            <a:pPr algn="ctr"/>
            <a:endParaRPr lang="en-GB" sz="1000" dirty="0">
              <a:latin typeface="Poppins" panose="00000500000000000000" pitchFamily="2" charset="0"/>
              <a:cs typeface="Poppins" panose="00000500000000000000" pitchFamily="2" charset="0"/>
              <a:sym typeface="Poppins"/>
            </a:endParaRPr>
          </a:p>
          <a:p>
            <a:pPr algn="ctr"/>
            <a:endParaRPr lang="en-AU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5838C2-3D44-118B-39C9-3CF294AACE86}"/>
              </a:ext>
            </a:extLst>
          </p:cNvPr>
          <p:cNvSpPr txBox="1"/>
          <p:nvPr/>
        </p:nvSpPr>
        <p:spPr>
          <a:xfrm>
            <a:off x="3328022" y="2819712"/>
            <a:ext cx="79160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Poppins" panose="00000500000000000000" pitchFamily="2" charset="0"/>
                <a:cs typeface="Poppins" panose="00000500000000000000" pitchFamily="2" charset="0"/>
              </a:rPr>
              <a:t>Followership size</a:t>
            </a:r>
          </a:p>
          <a:p>
            <a:endParaRPr lang="en-US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000" u="none" strike="noStrike" cap="none" dirty="0"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For example: micro influencer (5,000 – 10,000 followers),</a:t>
            </a:r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A0BE04B-BD64-30D5-4C85-94F748EBEED9}"/>
              </a:ext>
            </a:extLst>
          </p:cNvPr>
          <p:cNvSpPr txBox="1"/>
          <p:nvPr/>
        </p:nvSpPr>
        <p:spPr>
          <a:xfrm>
            <a:off x="3328022" y="3726265"/>
            <a:ext cx="79160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Poppins" panose="00000500000000000000" pitchFamily="2" charset="0"/>
                <a:cs typeface="Poppins" panose="00000500000000000000" pitchFamily="2" charset="0"/>
              </a:rPr>
              <a:t>Key topics:</a:t>
            </a:r>
          </a:p>
          <a:p>
            <a:endParaRPr lang="en-US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000" u="none" strike="noStrike" cap="none" dirty="0"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For example: using their channel in a professional capacity. Posting educational content for new parents around health and wellbeing content.  </a:t>
            </a:r>
            <a:endParaRPr lang="en-GB" sz="1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E392D3-2198-927E-A903-AEE41D354A91}"/>
              </a:ext>
            </a:extLst>
          </p:cNvPr>
          <p:cNvSpPr txBox="1"/>
          <p:nvPr/>
        </p:nvSpPr>
        <p:spPr>
          <a:xfrm>
            <a:off x="3328020" y="4850618"/>
            <a:ext cx="780555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Poppins" panose="00000500000000000000" pitchFamily="2" charset="0"/>
                <a:cs typeface="Poppins" panose="00000500000000000000" pitchFamily="2" charset="0"/>
              </a:rPr>
              <a:t>Content creation mandatories:</a:t>
            </a:r>
          </a:p>
          <a:p>
            <a:endParaRPr lang="en-US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60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b="0" i="0" u="none" strike="noStrike" cap="none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What type of activities or content are they posting from their channels to be suitable? E.g. posting video content. </a:t>
            </a:r>
            <a:r>
              <a:rPr lang="en-GB" sz="10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Can explain medical topics in a simple way. </a:t>
            </a:r>
            <a:r>
              <a:rPr lang="en-GB" sz="1000" b="0" i="0" u="none" strike="noStrike" cap="none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endParaRPr lang="en-GB" sz="800" dirty="0"/>
          </a:p>
          <a:p>
            <a:endParaRPr lang="en-AU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EAE286-0E05-78FF-A244-650D622DA3BF}"/>
              </a:ext>
            </a:extLst>
          </p:cNvPr>
          <p:cNvSpPr txBox="1"/>
          <p:nvPr/>
        </p:nvSpPr>
        <p:spPr>
          <a:xfrm>
            <a:off x="3328021" y="1859372"/>
            <a:ext cx="78055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latin typeface="Poppins" panose="00000500000000000000" pitchFamily="2" charset="0"/>
                <a:cs typeface="Poppins" panose="00000500000000000000" pitchFamily="2" charset="0"/>
              </a:rPr>
              <a:t>Channels:</a:t>
            </a:r>
          </a:p>
          <a:p>
            <a:endParaRPr lang="en-US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GB" sz="1000" u="none" strike="noStrike" cap="none" dirty="0"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For example: Instagram, TikTok,</a:t>
            </a:r>
            <a:endParaRPr lang="en-AU" sz="14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5654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114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Poppins</vt:lpstr>
      <vt:lpstr>Poppins ExtraBold</vt:lpstr>
      <vt:lpstr>1_Office Theme</vt:lpstr>
      <vt:lpstr>INFLUENCER PROFILE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INFLUENCER PROFILE TEMPLATE</dc:title>
  <dc:creator>Bridget Ash</dc:creator>
  <cp:lastModifiedBy>Sarah Galletly</cp:lastModifiedBy>
  <cp:revision>3</cp:revision>
  <dcterms:created xsi:type="dcterms:W3CDTF">2023-06-19T10:41:37Z</dcterms:created>
  <dcterms:modified xsi:type="dcterms:W3CDTF">2023-06-20T09:19:10Z</dcterms:modified>
</cp:coreProperties>
</file>