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76" r:id="rId2"/>
    <p:sldId id="263" r:id="rId3"/>
    <p:sldId id="268" r:id="rId4"/>
    <p:sldId id="275" r:id="rId5"/>
    <p:sldId id="264" r:id="rId6"/>
    <p:sldId id="273" r:id="rId7"/>
    <p:sldId id="274" r:id="rId8"/>
    <p:sldId id="266" r:id="rId9"/>
    <p:sldId id="262" r:id="rId10"/>
    <p:sldId id="272" r:id="rId11"/>
  </p:sldIdLst>
  <p:sldSz cx="6858000" cy="9906000" type="A4"/>
  <p:notesSz cx="6858000" cy="9144000"/>
  <p:embeddedFontLst>
    <p:embeddedFont>
      <p:font typeface="HY신명조" panose="02030600000101010101" pitchFamily="18" charset="-127"/>
      <p:regular r:id="rId12"/>
    </p:embeddedFont>
    <p:embeddedFont>
      <p:font typeface="NanumSquareOTF_ac Bold" panose="020B0600000101010101" pitchFamily="34" charset="-127"/>
      <p:bold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3"/>
    <a:srgbClr val="0C132F"/>
    <a:srgbClr val="0E1968"/>
    <a:srgbClr val="1E39B4"/>
    <a:srgbClr val="F042A4"/>
    <a:srgbClr val="FDC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2B1DD-3828-47A0-87DF-0A1619E76248}" v="225" dt="2022-04-05T07:05:48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2" autoAdjust="0"/>
    <p:restoredTop sz="94660"/>
  </p:normalViewPr>
  <p:slideViewPr>
    <p:cSldViewPr snapToGrid="0">
      <p:cViewPr>
        <p:scale>
          <a:sx n="175" d="100"/>
          <a:sy n="175" d="100"/>
        </p:scale>
        <p:origin x="19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주 선영" userId="25bb77714ad0a40e" providerId="LiveId" clId="{1112B1DD-3828-47A0-87DF-0A1619E76248}"/>
    <pc:docChg chg="undo custSel addSld delSld modSld modMainMaster">
      <pc:chgData name="주 선영" userId="25bb77714ad0a40e" providerId="LiveId" clId="{1112B1DD-3828-47A0-87DF-0A1619E76248}" dt="2022-04-05T07:05:56.977" v="2507" actId="1076"/>
      <pc:docMkLst>
        <pc:docMk/>
      </pc:docMkLst>
      <pc:sldChg chg="addSp delSp modSp mod">
        <pc:chgData name="주 선영" userId="25bb77714ad0a40e" providerId="LiveId" clId="{1112B1DD-3828-47A0-87DF-0A1619E76248}" dt="2022-04-05T07:01:38.063" v="2288" actId="6559"/>
        <pc:sldMkLst>
          <pc:docMk/>
          <pc:sldMk cId="3420660796" sldId="256"/>
        </pc:sldMkLst>
        <pc:spChg chg="add del mod">
          <ac:chgData name="주 선영" userId="25bb77714ad0a40e" providerId="LiveId" clId="{1112B1DD-3828-47A0-87DF-0A1619E76248}" dt="2022-04-05T07:01:38.063" v="2288" actId="6559"/>
          <ac:spMkLst>
            <pc:docMk/>
            <pc:sldMk cId="3420660796" sldId="256"/>
            <ac:spMk id="6" creationId="{4BF00710-789C-4CCD-9D5B-7B4C6303AE23}"/>
          </ac:spMkLst>
        </pc:spChg>
        <pc:spChg chg="add del mod">
          <ac:chgData name="주 선영" userId="25bb77714ad0a40e" providerId="LiveId" clId="{1112B1DD-3828-47A0-87DF-0A1619E76248}" dt="2022-04-05T06:32:40.185" v="1319" actId="478"/>
          <ac:spMkLst>
            <pc:docMk/>
            <pc:sldMk cId="3420660796" sldId="256"/>
            <ac:spMk id="13" creationId="{EC66EA8E-B9F4-4A78-889C-BA3C4BF1E427}"/>
          </ac:spMkLst>
        </pc:spChg>
        <pc:spChg chg="add del mod">
          <ac:chgData name="주 선영" userId="25bb77714ad0a40e" providerId="LiveId" clId="{1112B1DD-3828-47A0-87DF-0A1619E76248}" dt="2022-04-05T06:37:31.804" v="1678" actId="478"/>
          <ac:spMkLst>
            <pc:docMk/>
            <pc:sldMk cId="3420660796" sldId="256"/>
            <ac:spMk id="14" creationId="{5854F3DF-A7AE-4666-86F3-FA97F5D7C43D}"/>
          </ac:spMkLst>
        </pc:spChg>
        <pc:graphicFrameChg chg="mod modGraphic">
          <ac:chgData name="주 선영" userId="25bb77714ad0a40e" providerId="LiveId" clId="{1112B1DD-3828-47A0-87DF-0A1619E76248}" dt="2022-04-05T06:32:31.493" v="1317" actId="14100"/>
          <ac:graphicFrameMkLst>
            <pc:docMk/>
            <pc:sldMk cId="3420660796" sldId="256"/>
            <ac:graphicFrameMk id="7" creationId="{E4BF4F94-E1CF-49AA-B92F-870F516DE03B}"/>
          </ac:graphicFrameMkLst>
        </pc:graphicFrameChg>
        <pc:picChg chg="add del mod modCrop">
          <ac:chgData name="주 선영" userId="25bb77714ad0a40e" providerId="LiveId" clId="{1112B1DD-3828-47A0-87DF-0A1619E76248}" dt="2022-04-05T06:22:29.846" v="68" actId="21"/>
          <ac:picMkLst>
            <pc:docMk/>
            <pc:sldMk cId="3420660796" sldId="256"/>
            <ac:picMk id="8" creationId="{896448F6-0099-48BA-8B21-56DA8430B976}"/>
          </ac:picMkLst>
        </pc:picChg>
        <pc:picChg chg="add del">
          <ac:chgData name="주 선영" userId="25bb77714ad0a40e" providerId="LiveId" clId="{1112B1DD-3828-47A0-87DF-0A1619E76248}" dt="2022-04-05T06:25:09.099" v="93" actId="478"/>
          <ac:picMkLst>
            <pc:docMk/>
            <pc:sldMk cId="3420660796" sldId="256"/>
            <ac:picMk id="10" creationId="{7B003394-0CF5-4DE5-A91B-FFF34E495496}"/>
          </ac:picMkLst>
        </pc:picChg>
        <pc:picChg chg="add del mod">
          <ac:chgData name="주 선영" userId="25bb77714ad0a40e" providerId="LiveId" clId="{1112B1DD-3828-47A0-87DF-0A1619E76248}" dt="2022-04-05T06:37:49.059" v="1680" actId="478"/>
          <ac:picMkLst>
            <pc:docMk/>
            <pc:sldMk cId="3420660796" sldId="256"/>
            <ac:picMk id="12" creationId="{D2AA9A70-BD23-4294-8248-1CDA6A6E6D4A}"/>
          </ac:picMkLst>
        </pc:picChg>
      </pc:sldChg>
      <pc:sldChg chg="addSp delSp modSp new mod setBg">
        <pc:chgData name="주 선영" userId="25bb77714ad0a40e" providerId="LiveId" clId="{1112B1DD-3828-47A0-87DF-0A1619E76248}" dt="2022-04-05T07:05:14.611" v="2482" actId="21"/>
        <pc:sldMkLst>
          <pc:docMk/>
          <pc:sldMk cId="3090496551" sldId="258"/>
        </pc:sldMkLst>
        <pc:spChg chg="del">
          <ac:chgData name="주 선영" userId="25bb77714ad0a40e" providerId="LiveId" clId="{1112B1DD-3828-47A0-87DF-0A1619E76248}" dt="2022-04-05T06:38:43.601" v="1686" actId="478"/>
          <ac:spMkLst>
            <pc:docMk/>
            <pc:sldMk cId="3090496551" sldId="258"/>
            <ac:spMk id="2" creationId="{A0546DCA-8609-48A0-9078-23469B1AC3B1}"/>
          </ac:spMkLst>
        </pc:spChg>
        <pc:spChg chg="del">
          <ac:chgData name="주 선영" userId="25bb77714ad0a40e" providerId="LiveId" clId="{1112B1DD-3828-47A0-87DF-0A1619E76248}" dt="2022-04-05T06:38:43.601" v="1686" actId="478"/>
          <ac:spMkLst>
            <pc:docMk/>
            <pc:sldMk cId="3090496551" sldId="258"/>
            <ac:spMk id="3" creationId="{726278E9-9B7F-4165-9186-FF8666F8FCE8}"/>
          </ac:spMkLst>
        </pc:spChg>
        <pc:spChg chg="add mod">
          <ac:chgData name="주 선영" userId="25bb77714ad0a40e" providerId="LiveId" clId="{1112B1DD-3828-47A0-87DF-0A1619E76248}" dt="2022-04-05T07:02:59.052" v="2341" actId="1038"/>
          <ac:spMkLst>
            <pc:docMk/>
            <pc:sldMk cId="3090496551" sldId="258"/>
            <ac:spMk id="4" creationId="{8A4ACE04-D4DF-4BDA-B842-E7734B592A95}"/>
          </ac:spMkLst>
        </pc:spChg>
        <pc:spChg chg="add del mod">
          <ac:chgData name="주 선영" userId="25bb77714ad0a40e" providerId="LiveId" clId="{1112B1DD-3828-47A0-87DF-0A1619E76248}" dt="2022-04-05T06:39:55.037" v="1695" actId="478"/>
          <ac:spMkLst>
            <pc:docMk/>
            <pc:sldMk cId="3090496551" sldId="258"/>
            <ac:spMk id="6" creationId="{244E8678-5951-41AD-8519-FDA8F15F6DAA}"/>
          </ac:spMkLst>
        </pc:spChg>
        <pc:spChg chg="add del mod">
          <ac:chgData name="주 선영" userId="25bb77714ad0a40e" providerId="LiveId" clId="{1112B1DD-3828-47A0-87DF-0A1619E76248}" dt="2022-04-05T06:42:01.621" v="1791" actId="478"/>
          <ac:spMkLst>
            <pc:docMk/>
            <pc:sldMk cId="3090496551" sldId="258"/>
            <ac:spMk id="7" creationId="{25259A7D-0552-4554-BDA8-1AB1692BCD97}"/>
          </ac:spMkLst>
        </pc:spChg>
        <pc:spChg chg="add del mod topLvl">
          <ac:chgData name="주 선영" userId="25bb77714ad0a40e" providerId="LiveId" clId="{1112B1DD-3828-47A0-87DF-0A1619E76248}" dt="2022-04-05T06:57:00.908" v="2200" actId="478"/>
          <ac:spMkLst>
            <pc:docMk/>
            <pc:sldMk cId="3090496551" sldId="258"/>
            <ac:spMk id="8" creationId="{3A0827F6-D703-4476-96A9-D164BDF0C2D9}"/>
          </ac:spMkLst>
        </pc:spChg>
        <pc:spChg chg="add del mod">
          <ac:chgData name="주 선영" userId="25bb77714ad0a40e" providerId="LiveId" clId="{1112B1DD-3828-47A0-87DF-0A1619E76248}" dt="2022-04-05T06:41:47.854" v="1782" actId="478"/>
          <ac:spMkLst>
            <pc:docMk/>
            <pc:sldMk cId="3090496551" sldId="258"/>
            <ac:spMk id="9" creationId="{15613000-DB8E-4E32-8771-CB8F1999D3EC}"/>
          </ac:spMkLst>
        </pc:spChg>
        <pc:spChg chg="add del mod">
          <ac:chgData name="주 선영" userId="25bb77714ad0a40e" providerId="LiveId" clId="{1112B1DD-3828-47A0-87DF-0A1619E76248}" dt="2022-04-05T06:42:58.905" v="1832" actId="478"/>
          <ac:spMkLst>
            <pc:docMk/>
            <pc:sldMk cId="3090496551" sldId="258"/>
            <ac:spMk id="10" creationId="{7F7580BF-14B0-44E3-BD59-7B910DABA97E}"/>
          </ac:spMkLst>
        </pc:spChg>
        <pc:spChg chg="add mod topLvl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11" creationId="{41EAFD28-2153-4EEF-9C8F-D8170E76E909}"/>
          </ac:spMkLst>
        </pc:spChg>
        <pc:spChg chg="add del mod topLvl">
          <ac:chgData name="주 선영" userId="25bb77714ad0a40e" providerId="LiveId" clId="{1112B1DD-3828-47A0-87DF-0A1619E76248}" dt="2022-04-05T06:57:14.598" v="2205" actId="478"/>
          <ac:spMkLst>
            <pc:docMk/>
            <pc:sldMk cId="3090496551" sldId="258"/>
            <ac:spMk id="12" creationId="{32460585-B31A-4F43-9A42-DD1DC6F67A3B}"/>
          </ac:spMkLst>
        </pc:spChg>
        <pc:spChg chg="add mod topLvl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13" creationId="{16AC8A6F-4833-4A7A-9B05-0196375755C9}"/>
          </ac:spMkLst>
        </pc:spChg>
        <pc:spChg chg="add mod topLvl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14" creationId="{55F92461-5D1F-4D0B-BB94-228ED099D331}"/>
          </ac:spMkLst>
        </pc:spChg>
        <pc:spChg chg="add del mod topLvl">
          <ac:chgData name="주 선영" userId="25bb77714ad0a40e" providerId="LiveId" clId="{1112B1DD-3828-47A0-87DF-0A1619E76248}" dt="2022-04-05T06:58:24.358" v="2229" actId="478"/>
          <ac:spMkLst>
            <pc:docMk/>
            <pc:sldMk cId="3090496551" sldId="258"/>
            <ac:spMk id="15" creationId="{DC6CC8C8-7CDC-4189-8D73-FB43BF3350B7}"/>
          </ac:spMkLst>
        </pc:spChg>
        <pc:spChg chg="add mod topLvl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16" creationId="{7FAA8F51-F122-4832-90DC-237439A13DCC}"/>
          </ac:spMkLst>
        </pc:spChg>
        <pc:spChg chg="add del mod">
          <ac:chgData name="주 선영" userId="25bb77714ad0a40e" providerId="LiveId" clId="{1112B1DD-3828-47A0-87DF-0A1619E76248}" dt="2022-04-05T06:49:55.760" v="2104" actId="478"/>
          <ac:spMkLst>
            <pc:docMk/>
            <pc:sldMk cId="3090496551" sldId="258"/>
            <ac:spMk id="32" creationId="{8B6E1AAA-D023-4E83-9725-51444D9D75F3}"/>
          </ac:spMkLst>
        </pc:spChg>
        <pc:spChg chg="add del mod ord">
          <ac:chgData name="주 선영" userId="25bb77714ad0a40e" providerId="LiveId" clId="{1112B1DD-3828-47A0-87DF-0A1619E76248}" dt="2022-04-05T06:53:42.471" v="2161" actId="478"/>
          <ac:spMkLst>
            <pc:docMk/>
            <pc:sldMk cId="3090496551" sldId="258"/>
            <ac:spMk id="35" creationId="{9CFEFC37-BFB2-42AE-AE79-600D59DF7CD9}"/>
          </ac:spMkLst>
        </pc:spChg>
        <pc:spChg chg="add mod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36" creationId="{901B92CA-EB66-4B2A-8FF6-3ED49DC87DBA}"/>
          </ac:spMkLst>
        </pc:spChg>
        <pc:spChg chg="add mod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37" creationId="{0A6607C4-0E27-4BD8-A400-46AD29355888}"/>
          </ac:spMkLst>
        </pc:spChg>
        <pc:spChg chg="add mod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38" creationId="{C32CECE8-4ABD-4AD5-A348-FACA80CD5FF2}"/>
          </ac:spMkLst>
        </pc:spChg>
        <pc:spChg chg="add mod">
          <ac:chgData name="주 선영" userId="25bb77714ad0a40e" providerId="LiveId" clId="{1112B1DD-3828-47A0-87DF-0A1619E76248}" dt="2022-04-05T06:59:13.758" v="2260" actId="164"/>
          <ac:spMkLst>
            <pc:docMk/>
            <pc:sldMk cId="3090496551" sldId="258"/>
            <ac:spMk id="39" creationId="{17873587-9568-486D-BB68-4C52CC06355D}"/>
          </ac:spMkLst>
        </pc:spChg>
        <pc:grpChg chg="add del mod">
          <ac:chgData name="주 선영" userId="25bb77714ad0a40e" providerId="LiveId" clId="{1112B1DD-3828-47A0-87DF-0A1619E76248}" dt="2022-04-05T06:54:12.204" v="2164" actId="165"/>
          <ac:grpSpMkLst>
            <pc:docMk/>
            <pc:sldMk cId="3090496551" sldId="258"/>
            <ac:grpSpMk id="23" creationId="{1FF06761-D6A4-4999-AF47-C2881AAFAC2E}"/>
          </ac:grpSpMkLst>
        </pc:grpChg>
        <pc:grpChg chg="add del mod">
          <ac:chgData name="주 선영" userId="25bb77714ad0a40e" providerId="LiveId" clId="{1112B1DD-3828-47A0-87DF-0A1619E76248}" dt="2022-04-05T06:51:03.005" v="2128" actId="478"/>
          <ac:grpSpMkLst>
            <pc:docMk/>
            <pc:sldMk cId="3090496551" sldId="258"/>
            <ac:grpSpMk id="29" creationId="{2A20EE73-83D9-499B-841E-4A6F3D00F54E}"/>
          </ac:grpSpMkLst>
        </pc:grpChg>
        <pc:grpChg chg="add mod">
          <ac:chgData name="주 선영" userId="25bb77714ad0a40e" providerId="LiveId" clId="{1112B1DD-3828-47A0-87DF-0A1619E76248}" dt="2022-04-05T07:02:59.052" v="2341" actId="1038"/>
          <ac:grpSpMkLst>
            <pc:docMk/>
            <pc:sldMk cId="3090496551" sldId="258"/>
            <ac:grpSpMk id="40" creationId="{AD3878CF-6921-4DA3-ACBA-1AC7988EEF45}"/>
          </ac:grpSpMkLst>
        </pc:grpChg>
        <pc:picChg chg="add mod modCrop">
          <ac:chgData name="주 선영" userId="25bb77714ad0a40e" providerId="LiveId" clId="{1112B1DD-3828-47A0-87DF-0A1619E76248}" dt="2022-04-05T07:00:35.486" v="2277" actId="14100"/>
          <ac:picMkLst>
            <pc:docMk/>
            <pc:sldMk cId="3090496551" sldId="258"/>
            <ac:picMk id="5" creationId="{F4A0B778-D2E7-4622-9EE3-575C9B8222C3}"/>
          </ac:picMkLst>
        </pc:picChg>
        <pc:picChg chg="add mod">
          <ac:chgData name="주 선영" userId="25bb77714ad0a40e" providerId="LiveId" clId="{1112B1DD-3828-47A0-87DF-0A1619E76248}" dt="2022-04-05T07:00:42.322" v="2284" actId="1035"/>
          <ac:picMkLst>
            <pc:docMk/>
            <pc:sldMk cId="3090496551" sldId="258"/>
            <ac:picMk id="18" creationId="{88EEB90A-B349-4607-89A9-497487DC4031}"/>
          </ac:picMkLst>
        </pc:picChg>
        <pc:picChg chg="add del mod">
          <ac:chgData name="주 선영" userId="25bb77714ad0a40e" providerId="LiveId" clId="{1112B1DD-3828-47A0-87DF-0A1619E76248}" dt="2022-04-05T07:05:14.611" v="2482" actId="21"/>
          <ac:picMkLst>
            <pc:docMk/>
            <pc:sldMk cId="3090496551" sldId="258"/>
            <ac:picMk id="43" creationId="{0313898D-A324-4020-980A-CB8B373DFD9F}"/>
          </ac:picMkLst>
        </pc:picChg>
        <pc:cxnChg chg="add del">
          <ac:chgData name="주 선영" userId="25bb77714ad0a40e" providerId="LiveId" clId="{1112B1DD-3828-47A0-87DF-0A1619E76248}" dt="2022-04-05T06:45:21.632" v="1929" actId="478"/>
          <ac:cxnSpMkLst>
            <pc:docMk/>
            <pc:sldMk cId="3090496551" sldId="258"/>
            <ac:cxnSpMk id="20" creationId="{D6301E94-7000-4A37-81F4-5F38374C10C4}"/>
          </ac:cxnSpMkLst>
        </pc:cxnChg>
        <pc:cxnChg chg="add del mod">
          <ac:chgData name="주 선영" userId="25bb77714ad0a40e" providerId="LiveId" clId="{1112B1DD-3828-47A0-87DF-0A1619E76248}" dt="2022-04-05T06:45:32.358" v="1950" actId="478"/>
          <ac:cxnSpMkLst>
            <pc:docMk/>
            <pc:sldMk cId="3090496551" sldId="258"/>
            <ac:cxnSpMk id="22" creationId="{A1C2E0E4-75FF-4268-A0B1-324E78ED95F9}"/>
          </ac:cxnSpMkLst>
        </pc:cxnChg>
        <pc:cxnChg chg="add mod">
          <ac:chgData name="주 선영" userId="25bb77714ad0a40e" providerId="LiveId" clId="{1112B1DD-3828-47A0-87DF-0A1619E76248}" dt="2022-04-05T06:50:37.013" v="2115" actId="14100"/>
          <ac:cxnSpMkLst>
            <pc:docMk/>
            <pc:sldMk cId="3090496551" sldId="258"/>
            <ac:cxnSpMk id="25" creationId="{C40A2589-E3B8-4A42-8234-571020A61019}"/>
          </ac:cxnSpMkLst>
        </pc:cxnChg>
        <pc:cxnChg chg="add mod">
          <ac:chgData name="주 선영" userId="25bb77714ad0a40e" providerId="LiveId" clId="{1112B1DD-3828-47A0-87DF-0A1619E76248}" dt="2022-04-05T06:50:27.055" v="2111" actId="14100"/>
          <ac:cxnSpMkLst>
            <pc:docMk/>
            <pc:sldMk cId="3090496551" sldId="258"/>
            <ac:cxnSpMk id="28" creationId="{8F575636-A979-4302-8A2B-43DCCD23493F}"/>
          </ac:cxnSpMkLst>
        </pc:cxnChg>
        <pc:cxnChg chg="add del mod">
          <ac:chgData name="주 선영" userId="25bb77714ad0a40e" providerId="LiveId" clId="{1112B1DD-3828-47A0-87DF-0A1619E76248}" dt="2022-04-05T07:02:53.679" v="2335" actId="478"/>
          <ac:cxnSpMkLst>
            <pc:docMk/>
            <pc:sldMk cId="3090496551" sldId="258"/>
            <ac:cxnSpMk id="42" creationId="{2E34B887-D2A3-43F2-8897-7A7B5CF74AD8}"/>
          </ac:cxnSpMkLst>
        </pc:cxnChg>
      </pc:sldChg>
      <pc:sldChg chg="delSp new del mod">
        <pc:chgData name="주 선영" userId="25bb77714ad0a40e" providerId="LiveId" clId="{1112B1DD-3828-47A0-87DF-0A1619E76248}" dt="2022-04-05T06:38:37.301" v="1684" actId="47"/>
        <pc:sldMkLst>
          <pc:docMk/>
          <pc:sldMk cId="3406582990" sldId="258"/>
        </pc:sldMkLst>
        <pc:spChg chg="del">
          <ac:chgData name="주 선영" userId="25bb77714ad0a40e" providerId="LiveId" clId="{1112B1DD-3828-47A0-87DF-0A1619E76248}" dt="2022-04-05T06:38:31.856" v="1683" actId="478"/>
          <ac:spMkLst>
            <pc:docMk/>
            <pc:sldMk cId="3406582990" sldId="258"/>
            <ac:spMk id="2" creationId="{D07695D3-252D-4606-8D69-99AC690F9152}"/>
          </ac:spMkLst>
        </pc:spChg>
        <pc:spChg chg="del">
          <ac:chgData name="주 선영" userId="25bb77714ad0a40e" providerId="LiveId" clId="{1112B1DD-3828-47A0-87DF-0A1619E76248}" dt="2022-04-05T06:38:31.856" v="1683" actId="478"/>
          <ac:spMkLst>
            <pc:docMk/>
            <pc:sldMk cId="3406582990" sldId="258"/>
            <ac:spMk id="3" creationId="{F37449B7-8A23-4A1A-8036-3EBDD3FE5981}"/>
          </ac:spMkLst>
        </pc:spChg>
      </pc:sldChg>
      <pc:sldChg chg="addSp delSp modSp new mod setBg">
        <pc:chgData name="주 선영" userId="25bb77714ad0a40e" providerId="LiveId" clId="{1112B1DD-3828-47A0-87DF-0A1619E76248}" dt="2022-04-05T07:05:56.977" v="2507" actId="1076"/>
        <pc:sldMkLst>
          <pc:docMk/>
          <pc:sldMk cId="1221670234" sldId="259"/>
        </pc:sldMkLst>
        <pc:spChg chg="del">
          <ac:chgData name="주 선영" userId="25bb77714ad0a40e" providerId="LiveId" clId="{1112B1DD-3828-47A0-87DF-0A1619E76248}" dt="2022-04-05T07:01:04.839" v="2286" actId="478"/>
          <ac:spMkLst>
            <pc:docMk/>
            <pc:sldMk cId="1221670234" sldId="259"/>
            <ac:spMk id="2" creationId="{A8F7F171-F65F-4FC9-9375-9BF20730C3B3}"/>
          </ac:spMkLst>
        </pc:spChg>
        <pc:spChg chg="del">
          <ac:chgData name="주 선영" userId="25bb77714ad0a40e" providerId="LiveId" clId="{1112B1DD-3828-47A0-87DF-0A1619E76248}" dt="2022-04-05T07:01:04.839" v="2286" actId="478"/>
          <ac:spMkLst>
            <pc:docMk/>
            <pc:sldMk cId="1221670234" sldId="259"/>
            <ac:spMk id="3" creationId="{F6059596-59A6-41A9-960D-9381E626B145}"/>
          </ac:spMkLst>
        </pc:spChg>
        <pc:spChg chg="add del mod">
          <ac:chgData name="주 선영" userId="25bb77714ad0a40e" providerId="LiveId" clId="{1112B1DD-3828-47A0-87DF-0A1619E76248}" dt="2022-04-05T07:02:25.954" v="2312" actId="478"/>
          <ac:spMkLst>
            <pc:docMk/>
            <pc:sldMk cId="1221670234" sldId="259"/>
            <ac:spMk id="4" creationId="{C6D34DA0-B853-4B0E-B188-EB7018A1D26F}"/>
          </ac:spMkLst>
        </pc:spChg>
        <pc:spChg chg="add mod">
          <ac:chgData name="주 선영" userId="25bb77714ad0a40e" providerId="LiveId" clId="{1112B1DD-3828-47A0-87DF-0A1619E76248}" dt="2022-04-05T07:04:38.763" v="2471" actId="1076"/>
          <ac:spMkLst>
            <pc:docMk/>
            <pc:sldMk cId="1221670234" sldId="259"/>
            <ac:spMk id="5" creationId="{6B0A8E9C-68C8-4FF6-9C24-B126E8E4C4AE}"/>
          </ac:spMkLst>
        </pc:spChg>
        <pc:spChg chg="add mod">
          <ac:chgData name="주 선영" userId="25bb77714ad0a40e" providerId="LiveId" clId="{1112B1DD-3828-47A0-87DF-0A1619E76248}" dt="2022-04-05T07:05:48.863" v="2505"/>
          <ac:spMkLst>
            <pc:docMk/>
            <pc:sldMk cId="1221670234" sldId="259"/>
            <ac:spMk id="6" creationId="{5867A5D7-20BF-491E-BA68-DDC81EC8C10F}"/>
          </ac:spMkLst>
        </pc:spChg>
        <pc:spChg chg="add del mod">
          <ac:chgData name="주 선영" userId="25bb77714ad0a40e" providerId="LiveId" clId="{1112B1DD-3828-47A0-87DF-0A1619E76248}" dt="2022-04-05T07:05:45.083" v="2485" actId="478"/>
          <ac:spMkLst>
            <pc:docMk/>
            <pc:sldMk cId="1221670234" sldId="259"/>
            <ac:spMk id="7" creationId="{8BE408F4-65F2-4F5D-983B-4389EFDECE0D}"/>
          </ac:spMkLst>
        </pc:spChg>
        <pc:picChg chg="add del">
          <ac:chgData name="주 선영" userId="25bb77714ad0a40e" providerId="LiveId" clId="{1112B1DD-3828-47A0-87DF-0A1619E76248}" dt="2022-04-05T07:05:00.916" v="2473" actId="21"/>
          <ac:picMkLst>
            <pc:docMk/>
            <pc:sldMk cId="1221670234" sldId="259"/>
            <ac:picMk id="9" creationId="{1E1F44F1-B67B-44C0-9D8F-4493B64854F7}"/>
          </ac:picMkLst>
        </pc:picChg>
        <pc:picChg chg="add mod">
          <ac:chgData name="주 선영" userId="25bb77714ad0a40e" providerId="LiveId" clId="{1112B1DD-3828-47A0-87DF-0A1619E76248}" dt="2022-04-05T07:05:56.977" v="2507" actId="1076"/>
          <ac:picMkLst>
            <pc:docMk/>
            <pc:sldMk cId="1221670234" sldId="259"/>
            <ac:picMk id="10" creationId="{27B711D8-1D1D-40E7-BCB4-5E436351F6CE}"/>
          </ac:picMkLst>
        </pc:picChg>
      </pc:sldChg>
      <pc:sldMasterChg chg="addSp delSp modSp mod">
        <pc:chgData name="주 선영" userId="25bb77714ad0a40e" providerId="LiveId" clId="{1112B1DD-3828-47A0-87DF-0A1619E76248}" dt="2022-04-05T06:38:10.227" v="1681" actId="1036"/>
        <pc:sldMasterMkLst>
          <pc:docMk/>
          <pc:sldMasterMk cId="1354609374" sldId="2147483660"/>
        </pc:sldMasterMkLst>
        <pc:spChg chg="del">
          <ac:chgData name="주 선영" userId="25bb77714ad0a40e" providerId="LiveId" clId="{1112B1DD-3828-47A0-87DF-0A1619E76248}" dt="2022-04-05T06:22:35.559" v="69" actId="478"/>
          <ac:spMkLst>
            <pc:docMk/>
            <pc:sldMasterMk cId="1354609374" sldId="2147483660"/>
            <ac:spMk id="2" creationId="{00000000-0000-0000-0000-000000000000}"/>
          </ac:spMkLst>
        </pc:spChg>
        <pc:spChg chg="del">
          <ac:chgData name="주 선영" userId="25bb77714ad0a40e" providerId="LiveId" clId="{1112B1DD-3828-47A0-87DF-0A1619E76248}" dt="2022-04-05T06:22:35.559" v="69" actId="478"/>
          <ac:spMkLst>
            <pc:docMk/>
            <pc:sldMasterMk cId="1354609374" sldId="2147483660"/>
            <ac:spMk id="3" creationId="{00000000-0000-0000-0000-000000000000}"/>
          </ac:spMkLst>
        </pc:spChg>
        <pc:spChg chg="del">
          <ac:chgData name="주 선영" userId="25bb77714ad0a40e" providerId="LiveId" clId="{1112B1DD-3828-47A0-87DF-0A1619E76248}" dt="2022-04-05T06:22:35.559" v="69" actId="478"/>
          <ac:spMkLst>
            <pc:docMk/>
            <pc:sldMasterMk cId="1354609374" sldId="2147483660"/>
            <ac:spMk id="4" creationId="{00000000-0000-0000-0000-000000000000}"/>
          </ac:spMkLst>
        </pc:spChg>
        <pc:spChg chg="del">
          <ac:chgData name="주 선영" userId="25bb77714ad0a40e" providerId="LiveId" clId="{1112B1DD-3828-47A0-87DF-0A1619E76248}" dt="2022-04-05T06:22:35.559" v="69" actId="478"/>
          <ac:spMkLst>
            <pc:docMk/>
            <pc:sldMasterMk cId="1354609374" sldId="2147483660"/>
            <ac:spMk id="5" creationId="{00000000-0000-0000-0000-000000000000}"/>
          </ac:spMkLst>
        </pc:spChg>
        <pc:spChg chg="del">
          <ac:chgData name="주 선영" userId="25bb77714ad0a40e" providerId="LiveId" clId="{1112B1DD-3828-47A0-87DF-0A1619E76248}" dt="2022-04-05T06:22:35.559" v="69" actId="478"/>
          <ac:spMkLst>
            <pc:docMk/>
            <pc:sldMasterMk cId="1354609374" sldId="2147483660"/>
            <ac:spMk id="6" creationId="{00000000-0000-0000-0000-000000000000}"/>
          </ac:spMkLst>
        </pc:spChg>
        <pc:spChg chg="add mod">
          <ac:chgData name="주 선영" userId="25bb77714ad0a40e" providerId="LiveId" clId="{1112B1DD-3828-47A0-87DF-0A1619E76248}" dt="2022-04-05T06:38:10.227" v="1681" actId="1036"/>
          <ac:spMkLst>
            <pc:docMk/>
            <pc:sldMasterMk cId="1354609374" sldId="2147483660"/>
            <ac:spMk id="8" creationId="{06C0BF75-A792-439B-836F-3FB072738CF2}"/>
          </ac:spMkLst>
        </pc:spChg>
        <pc:picChg chg="add mod">
          <ac:chgData name="주 선영" userId="25bb77714ad0a40e" providerId="LiveId" clId="{1112B1DD-3828-47A0-87DF-0A1619E76248}" dt="2022-04-05T06:24:16.979" v="90" actId="29295"/>
          <ac:picMkLst>
            <pc:docMk/>
            <pc:sldMasterMk cId="1354609374" sldId="2147483660"/>
            <ac:picMk id="7" creationId="{42F1EE22-6893-47D0-BE5E-2AD31F6556B6}"/>
          </ac:picMkLst>
        </pc:picChg>
        <pc:picChg chg="add mod">
          <ac:chgData name="주 선영" userId="25bb77714ad0a40e" providerId="LiveId" clId="{1112B1DD-3828-47A0-87DF-0A1619E76248}" dt="2022-04-05T06:37:46.742" v="1679"/>
          <ac:picMkLst>
            <pc:docMk/>
            <pc:sldMasterMk cId="1354609374" sldId="2147483660"/>
            <ac:picMk id="9" creationId="{B72071F8-901B-4830-B73C-74BF17429F66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04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05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62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37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529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45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43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0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38DA260-2A17-435A-B3EA-F993FA6DEF88}" type="datetimeFigureOut">
              <a:rPr lang="ko-KR" altLang="en-US" smtClean="0"/>
              <a:t>2024. 8. 28.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F44E770-3FC5-4C73-B91D-E2C83C956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55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13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68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소프트웨어, 웹사이트이(가) 표시된 사진&#10;&#10;자동 생성된 설명">
            <a:extLst>
              <a:ext uri="{FF2B5EF4-FFF2-40B4-BE49-F238E27FC236}">
                <a16:creationId xmlns:a16="http://schemas.microsoft.com/office/drawing/2014/main" id="{DAC07EEC-5590-73A2-64F4-A4584E4BB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84"/>
            <a:ext cx="6858000" cy="969340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E26951E-4864-1FA0-C802-BDFAAA386E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96114" y="2336800"/>
            <a:ext cx="965200" cy="31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99E0E-1F54-2458-F8FE-B4EF6C62042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99290" y="2341109"/>
            <a:ext cx="965329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NanumSquareOTF_ac Bold" panose="020B0600000101010101" pitchFamily="34" charset="-127"/>
                <a:ea typeface="NanumSquareOTF_ac Bold" panose="020B0600000101010101" pitchFamily="34" charset="-127"/>
              </a:rPr>
              <a:t>1566-7711</a:t>
            </a:r>
            <a:endParaRPr kumimoji="1" lang="ko-KR" altLang="en-US" sz="1150" b="1" dirty="0">
              <a:solidFill>
                <a:schemeClr val="tx1">
                  <a:lumMod val="75000"/>
                  <a:lumOff val="25000"/>
                </a:schemeClr>
              </a:solidFill>
              <a:latin typeface="NanumSquareOTF_ac Bold" panose="020B0600000101010101" pitchFamily="34" charset="-127"/>
              <a:ea typeface="NanumSquareOTF_ac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140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0E407E68-B8B3-4045-A9F1-4F2FC10E0A78}"/>
              </a:ext>
            </a:extLst>
          </p:cNvPr>
          <p:cNvCxnSpPr/>
          <p:nvPr/>
        </p:nvCxnSpPr>
        <p:spPr>
          <a:xfrm>
            <a:off x="1521303" y="8763674"/>
            <a:ext cx="17397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426F64-EED9-449F-B677-37E33DF0B4E0}"/>
              </a:ext>
            </a:extLst>
          </p:cNvPr>
          <p:cNvSpPr txBox="1"/>
          <p:nvPr/>
        </p:nvSpPr>
        <p:spPr>
          <a:xfrm>
            <a:off x="1521303" y="8407742"/>
            <a:ext cx="173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 객 명</a:t>
            </a:r>
          </a:p>
        </p:txBody>
      </p:sp>
    </p:spTree>
    <p:extLst>
      <p:ext uri="{BB962C8B-B14F-4D97-AF65-F5344CB8AC3E}">
        <p14:creationId xmlns:p14="http://schemas.microsoft.com/office/powerpoint/2010/main" val="302927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99047F-48AC-44DA-AC0B-868F615F39E6}"/>
              </a:ext>
            </a:extLst>
          </p:cNvPr>
          <p:cNvSpPr txBox="1"/>
          <p:nvPr/>
        </p:nvSpPr>
        <p:spPr>
          <a:xfrm>
            <a:off x="2330697" y="1412727"/>
            <a:ext cx="173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 객 명</a:t>
            </a:r>
          </a:p>
        </p:txBody>
      </p:sp>
    </p:spTree>
    <p:extLst>
      <p:ext uri="{BB962C8B-B14F-4D97-AF65-F5344CB8AC3E}">
        <p14:creationId xmlns:p14="http://schemas.microsoft.com/office/powerpoint/2010/main" val="3234293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B8EE49-C2DF-4A05-940B-B9C10E685D9A}"/>
              </a:ext>
            </a:extLst>
          </p:cNvPr>
          <p:cNvSpPr txBox="1"/>
          <p:nvPr/>
        </p:nvSpPr>
        <p:spPr>
          <a:xfrm>
            <a:off x="1933132" y="5857507"/>
            <a:ext cx="173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고 객 명</a:t>
            </a:r>
          </a:p>
        </p:txBody>
      </p:sp>
    </p:spTree>
    <p:extLst>
      <p:ext uri="{BB962C8B-B14F-4D97-AF65-F5344CB8AC3E}">
        <p14:creationId xmlns:p14="http://schemas.microsoft.com/office/powerpoint/2010/main" val="344353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0C8BA3-E17C-40EA-8258-12389B7291AD}"/>
              </a:ext>
            </a:extLst>
          </p:cNvPr>
          <p:cNvSpPr txBox="1"/>
          <p:nvPr/>
        </p:nvSpPr>
        <p:spPr>
          <a:xfrm>
            <a:off x="993914" y="5968822"/>
            <a:ext cx="1733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 객 명</a:t>
            </a:r>
          </a:p>
        </p:txBody>
      </p:sp>
    </p:spTree>
    <p:extLst>
      <p:ext uri="{BB962C8B-B14F-4D97-AF65-F5344CB8AC3E}">
        <p14:creationId xmlns:p14="http://schemas.microsoft.com/office/powerpoint/2010/main" val="236533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988668-1BBC-4148-AEC6-5A29CA0C8658}"/>
              </a:ext>
            </a:extLst>
          </p:cNvPr>
          <p:cNvSpPr txBox="1"/>
          <p:nvPr/>
        </p:nvSpPr>
        <p:spPr>
          <a:xfrm>
            <a:off x="986925" y="2549762"/>
            <a:ext cx="168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0C132F"/>
                </a:solidFill>
                <a:latin typeface="+mn-ea"/>
              </a:rPr>
              <a:t>고 객 명</a:t>
            </a:r>
          </a:p>
        </p:txBody>
      </p:sp>
    </p:spTree>
    <p:extLst>
      <p:ext uri="{BB962C8B-B14F-4D97-AF65-F5344CB8AC3E}">
        <p14:creationId xmlns:p14="http://schemas.microsoft.com/office/powerpoint/2010/main" val="180356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7E217-CC72-4572-B7AF-04A883110412}"/>
              </a:ext>
            </a:extLst>
          </p:cNvPr>
          <p:cNvSpPr txBox="1"/>
          <p:nvPr/>
        </p:nvSpPr>
        <p:spPr>
          <a:xfrm>
            <a:off x="2653500" y="4363984"/>
            <a:ext cx="2109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김 모 홈  지점장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AFFC57-CC5B-4175-97E1-45C17B3EDE34}"/>
              </a:ext>
            </a:extLst>
          </p:cNvPr>
          <p:cNvSpPr txBox="1"/>
          <p:nvPr/>
        </p:nvSpPr>
        <p:spPr>
          <a:xfrm>
            <a:off x="3323644" y="3315738"/>
            <a:ext cx="178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고 객 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31F70-2938-4EE8-ADDB-B0A4BE972267}"/>
              </a:ext>
            </a:extLst>
          </p:cNvPr>
          <p:cNvSpPr txBox="1"/>
          <p:nvPr/>
        </p:nvSpPr>
        <p:spPr>
          <a:xfrm>
            <a:off x="485030" y="7252957"/>
            <a:ext cx="5883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2022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년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4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월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20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일</a:t>
            </a:r>
          </a:p>
          <a:p>
            <a:pPr algn="ctr"/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algn="ctr"/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algn="ctr"/>
            <a:r>
              <a:rPr lang="ko-KR" alt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모홈에셋</a:t>
            </a:r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김모홈</a:t>
            </a:r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 지점장 드림</a:t>
            </a:r>
          </a:p>
        </p:txBody>
      </p:sp>
    </p:spTree>
    <p:extLst>
      <p:ext uri="{BB962C8B-B14F-4D97-AF65-F5344CB8AC3E}">
        <p14:creationId xmlns:p14="http://schemas.microsoft.com/office/powerpoint/2010/main" val="3883461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50C1DA-2A23-4FD3-9ACA-C3A038CDF82E}"/>
              </a:ext>
            </a:extLst>
          </p:cNvPr>
          <p:cNvSpPr txBox="1"/>
          <p:nvPr/>
        </p:nvSpPr>
        <p:spPr>
          <a:xfrm>
            <a:off x="506745" y="751030"/>
            <a:ext cx="1181371" cy="36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김 모 홈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A71C6-91DB-4358-B208-734EB54A2FDD}"/>
              </a:ext>
            </a:extLst>
          </p:cNvPr>
          <p:cNvSpPr txBox="1"/>
          <p:nvPr/>
        </p:nvSpPr>
        <p:spPr>
          <a:xfrm>
            <a:off x="506745" y="5303259"/>
            <a:ext cx="1181371" cy="36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 객 명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250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>
            <a:extLst>
              <a:ext uri="{FF2B5EF4-FFF2-40B4-BE49-F238E27FC236}">
                <a16:creationId xmlns:a16="http://schemas.microsoft.com/office/drawing/2014/main" id="{538C3062-42DC-458D-80EE-BBD4385D9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83" y="444639"/>
            <a:ext cx="5909722" cy="62077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35ABE70-4050-4E33-8075-1C68DD6717FC}"/>
              </a:ext>
            </a:extLst>
          </p:cNvPr>
          <p:cNvSpPr/>
          <p:nvPr/>
        </p:nvSpPr>
        <p:spPr>
          <a:xfrm>
            <a:off x="477430" y="1151822"/>
            <a:ext cx="5896166" cy="364142"/>
          </a:xfrm>
          <a:prstGeom prst="rect">
            <a:avLst/>
          </a:prstGeom>
          <a:solidFill>
            <a:srgbClr val="F0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 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고객님의 보험금 청구를 잘 살피겠습니다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.</a:t>
            </a:r>
            <a:endParaRPr lang="ko-KR" altLang="en-US" sz="13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6A490-8F54-4617-96AC-F7DD4B16A97B}"/>
              </a:ext>
            </a:extLst>
          </p:cNvPr>
          <p:cNvSpPr txBox="1"/>
          <p:nvPr/>
        </p:nvSpPr>
        <p:spPr>
          <a:xfrm>
            <a:off x="443073" y="570055"/>
            <a:ext cx="1181371" cy="36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김 모 홈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FFFE506-615A-4FC1-8640-9AABCCC24E5C}"/>
              </a:ext>
            </a:extLst>
          </p:cNvPr>
          <p:cNvSpPr/>
          <p:nvPr/>
        </p:nvSpPr>
        <p:spPr>
          <a:xfrm>
            <a:off x="6857999" y="267036"/>
            <a:ext cx="1387503" cy="388417"/>
          </a:xfrm>
          <a:prstGeom prst="rect">
            <a:avLst/>
          </a:prstGeom>
          <a:solidFill>
            <a:srgbClr val="0E1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50" dirty="0">
                <a:latin typeface="+mn-ea"/>
              </a:rPr>
              <a:t>커스텀 버전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E20C97E-46D2-4ACC-8558-D9B9768CAF5D}"/>
              </a:ext>
            </a:extLst>
          </p:cNvPr>
          <p:cNvSpPr/>
          <p:nvPr/>
        </p:nvSpPr>
        <p:spPr>
          <a:xfrm>
            <a:off x="477430" y="1151822"/>
            <a:ext cx="5896166" cy="128029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3C18D-29E8-4B5D-81D5-C5E045F4BF95}"/>
              </a:ext>
            </a:extLst>
          </p:cNvPr>
          <p:cNvSpPr txBox="1"/>
          <p:nvPr/>
        </p:nvSpPr>
        <p:spPr>
          <a:xfrm>
            <a:off x="570489" y="1564179"/>
            <a:ext cx="5548314" cy="76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누락된 보험금이 없는지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다른 사람보다 보험금을 적게 받지는 않는지 꼼꼼히 살피겠습니다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손쉽게 보험금을 청구할 수 있는 개인 홈페이지도 준비해 두었습니다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ts val="1800"/>
              </a:lnSpc>
            </a:pPr>
            <a:r>
              <a:rPr lang="ko-KR" altLang="en-US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보험금 청구 전 꼭</a:t>
            </a:r>
            <a:r>
              <a:rPr lang="en-US" altLang="ko-KR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! </a:t>
            </a:r>
            <a:r>
              <a:rPr lang="ko-KR" altLang="en-US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미리 연락주세요</a:t>
            </a:r>
            <a:r>
              <a:rPr lang="en-US" altLang="ko-KR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12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E0EB5-96F0-4DCA-A368-F0F8C24FE11A}"/>
              </a:ext>
            </a:extLst>
          </p:cNvPr>
          <p:cNvSpPr txBox="1"/>
          <p:nvPr/>
        </p:nvSpPr>
        <p:spPr>
          <a:xfrm>
            <a:off x="0" y="9104143"/>
            <a:ext cx="6857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수많은 고객 관리를 통한 경험과 노하우로</a:t>
            </a:r>
            <a:endParaRPr lang="en-US" altLang="ko-KR" sz="13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ko-KR" altLang="en-US" sz="13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항상 곁에서 든든히 지켜드릴 수 있는 설계사가 되겠습니다</a:t>
            </a:r>
            <a:r>
              <a:rPr lang="en-US" altLang="ko-KR" sz="13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lang="ko-KR" altLang="en-US" sz="13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감사합니다</a:t>
            </a:r>
            <a:r>
              <a:rPr lang="en-US" altLang="ko-KR" sz="13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!</a:t>
            </a:r>
            <a:endParaRPr lang="ko-KR" altLang="en-US" sz="1300" b="1" spc="-1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605C847-7CC2-4B82-8CB7-6A8CA2886C55}"/>
              </a:ext>
            </a:extLst>
          </p:cNvPr>
          <p:cNvSpPr/>
          <p:nvPr/>
        </p:nvSpPr>
        <p:spPr>
          <a:xfrm>
            <a:off x="474139" y="2612252"/>
            <a:ext cx="5896166" cy="364142"/>
          </a:xfrm>
          <a:prstGeom prst="rect">
            <a:avLst/>
          </a:prstGeom>
          <a:solidFill>
            <a:srgbClr val="F0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 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최소 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1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년에 한 번씩은 전체 보험을 점검해 드리겠습니다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.</a:t>
            </a:r>
            <a:endParaRPr lang="ko-KR" altLang="en-US" sz="13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FB10919-F6D4-4D47-8654-57767773953D}"/>
              </a:ext>
            </a:extLst>
          </p:cNvPr>
          <p:cNvSpPr/>
          <p:nvPr/>
        </p:nvSpPr>
        <p:spPr>
          <a:xfrm>
            <a:off x="474139" y="2564037"/>
            <a:ext cx="5896166" cy="128029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8D5D62-2F2C-4179-AA38-09360BD93FC2}"/>
              </a:ext>
            </a:extLst>
          </p:cNvPr>
          <p:cNvSpPr txBox="1"/>
          <p:nvPr/>
        </p:nvSpPr>
        <p:spPr>
          <a:xfrm>
            <a:off x="567198" y="2976394"/>
            <a:ext cx="4222631" cy="76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결혼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출산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은퇴 등 라이프 이벤트가 발생하면 </a:t>
            </a:r>
          </a:p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현재의 보장수준이나 필요금액이 부족하거나 과다할 수 있습니다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보험료가 낭비되지 않도록 </a:t>
            </a:r>
            <a:r>
              <a:rPr lang="ko-KR" altLang="en-US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보험 분석 리포트를 제공해 드리겠습니다</a:t>
            </a:r>
            <a:r>
              <a:rPr lang="en-US" altLang="ko-KR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12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483E83C-7BDD-4B79-8F92-872A2ECC0C9A}"/>
              </a:ext>
            </a:extLst>
          </p:cNvPr>
          <p:cNvSpPr/>
          <p:nvPr/>
        </p:nvSpPr>
        <p:spPr>
          <a:xfrm>
            <a:off x="474139" y="3976252"/>
            <a:ext cx="5896166" cy="364142"/>
          </a:xfrm>
          <a:prstGeom prst="rect">
            <a:avLst/>
          </a:prstGeom>
          <a:solidFill>
            <a:srgbClr val="F0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 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보험이 잘 유지될 수 있도록 도와드리겠습니다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.</a:t>
            </a:r>
            <a:endParaRPr lang="ko-KR" altLang="en-US" sz="13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68EFCCB-A20C-4E4F-A666-ED569A26D937}"/>
              </a:ext>
            </a:extLst>
          </p:cNvPr>
          <p:cNvSpPr/>
          <p:nvPr/>
        </p:nvSpPr>
        <p:spPr>
          <a:xfrm>
            <a:off x="474139" y="3976253"/>
            <a:ext cx="5896166" cy="104823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50687C-9909-4D46-85A3-600763ECD20B}"/>
              </a:ext>
            </a:extLst>
          </p:cNvPr>
          <p:cNvSpPr txBox="1"/>
          <p:nvPr/>
        </p:nvSpPr>
        <p:spPr>
          <a:xfrm>
            <a:off x="567198" y="4388609"/>
            <a:ext cx="5376793" cy="52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사정이 생겨 보험 유지가 힘들어진다면 연락주세요</a:t>
            </a:r>
            <a:r>
              <a:rPr lang="en-US" altLang="ko-KR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감액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납입일시중지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약관대출 등 최신의 보험 활용법으로 최적의 대안을 마련하겠습니다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12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7164238-255F-4C74-B878-5EEDA05216F6}"/>
              </a:ext>
            </a:extLst>
          </p:cNvPr>
          <p:cNvSpPr/>
          <p:nvPr/>
        </p:nvSpPr>
        <p:spPr>
          <a:xfrm>
            <a:off x="487695" y="6106578"/>
            <a:ext cx="5896166" cy="364142"/>
          </a:xfrm>
          <a:prstGeom prst="rect">
            <a:avLst/>
          </a:prstGeom>
          <a:solidFill>
            <a:srgbClr val="F0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 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아래 변경사항이 생기면 꼭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!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알려주세요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.</a:t>
            </a:r>
            <a:endParaRPr lang="ko-KR" altLang="en-US" sz="13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C2D15FF-BAD0-4650-94AB-02A1B873C292}"/>
              </a:ext>
            </a:extLst>
          </p:cNvPr>
          <p:cNvSpPr/>
          <p:nvPr/>
        </p:nvSpPr>
        <p:spPr>
          <a:xfrm>
            <a:off x="487695" y="6106578"/>
            <a:ext cx="5896166" cy="13996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n-ea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F168DAC5-E8E2-4097-A1E6-BD85C1A31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65042" r="14914" b="25567"/>
          <a:stretch/>
        </p:blipFill>
        <p:spPr>
          <a:xfrm>
            <a:off x="1151030" y="6519561"/>
            <a:ext cx="4684162" cy="910486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DE0855E8-4D17-4D9A-AC97-7994627493D5}"/>
              </a:ext>
            </a:extLst>
          </p:cNvPr>
          <p:cNvSpPr/>
          <p:nvPr/>
        </p:nvSpPr>
        <p:spPr>
          <a:xfrm>
            <a:off x="487695" y="7638198"/>
            <a:ext cx="5896166" cy="364142"/>
          </a:xfrm>
          <a:prstGeom prst="rect">
            <a:avLst/>
          </a:prstGeom>
          <a:solidFill>
            <a:srgbClr val="F0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  </a:t>
            </a:r>
            <a:r>
              <a:rPr lang="ko-KR" altLang="en-US" sz="1300" b="1" spc="-150" dirty="0">
                <a:solidFill>
                  <a:srgbClr val="1E39B4"/>
                </a:solidFill>
                <a:latin typeface="+mn-ea"/>
              </a:rPr>
              <a:t>주변에 저를 소개해주세요</a:t>
            </a:r>
            <a:r>
              <a:rPr lang="en-US" altLang="ko-KR" sz="1300" b="1" spc="-150" dirty="0">
                <a:solidFill>
                  <a:srgbClr val="1E39B4"/>
                </a:solidFill>
                <a:latin typeface="+mn-ea"/>
              </a:rPr>
              <a:t>!</a:t>
            </a:r>
            <a:endParaRPr lang="ko-KR" altLang="en-US" sz="13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6E87B37-74AE-4F92-9FB0-A3C551475309}"/>
              </a:ext>
            </a:extLst>
          </p:cNvPr>
          <p:cNvSpPr/>
          <p:nvPr/>
        </p:nvSpPr>
        <p:spPr>
          <a:xfrm>
            <a:off x="487695" y="7638198"/>
            <a:ext cx="5896166" cy="128029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D3D2F-1DE9-4446-928E-C4DD6E1FEB23}"/>
              </a:ext>
            </a:extLst>
          </p:cNvPr>
          <p:cNvSpPr txBox="1"/>
          <p:nvPr/>
        </p:nvSpPr>
        <p:spPr>
          <a:xfrm>
            <a:off x="580754" y="8050555"/>
            <a:ext cx="5674951" cy="76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보험을 평생의 업으로 여기고 이 직업에 최선을 다하고 있습니다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ts val="1800"/>
              </a:lnSpc>
            </a:pP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더 많은 분들의 보험 고민을 함께할 수 있도록 주변 지인께 저를 추천해 </a:t>
            </a:r>
            <a:r>
              <a:rPr lang="ko-KR" altLang="en-US" sz="1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주시길</a:t>
            </a:r>
            <a:r>
              <a:rPr lang="ko-KR" altLang="en-US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부탁드립니다</a:t>
            </a:r>
            <a:r>
              <a:rPr lang="en-US" altLang="ko-KR" sz="1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ts val="1800"/>
              </a:lnSpc>
            </a:pPr>
            <a:r>
              <a:rPr lang="ko-KR" altLang="en-US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특별한 혜택으로 보답하겠습니다</a:t>
            </a:r>
            <a:r>
              <a:rPr lang="en-US" altLang="ko-KR" sz="1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  <a:endParaRPr lang="ko-KR" altLang="en-US" sz="1200" b="1" spc="-150" dirty="0">
              <a:solidFill>
                <a:srgbClr val="1E39B4"/>
              </a:solidFill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9366E9-9F05-447B-995E-EA61225ABF93}"/>
              </a:ext>
            </a:extLst>
          </p:cNvPr>
          <p:cNvSpPr txBox="1"/>
          <p:nvPr/>
        </p:nvSpPr>
        <p:spPr>
          <a:xfrm>
            <a:off x="6877880" y="662881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spc="-150" dirty="0">
                <a:solidFill>
                  <a:srgbClr val="0E1968"/>
                </a:solidFill>
                <a:latin typeface="+mn-ea"/>
              </a:rPr>
              <a:t>원하는 내용으로</a:t>
            </a:r>
            <a:endParaRPr lang="en-US" altLang="ko-KR" sz="1200" b="1" spc="-150" dirty="0">
              <a:solidFill>
                <a:srgbClr val="0E1968"/>
              </a:solidFill>
              <a:latin typeface="+mn-ea"/>
            </a:endParaRPr>
          </a:p>
          <a:p>
            <a:r>
              <a:rPr lang="ko-KR" altLang="en-US" sz="1200" b="1" spc="-150" dirty="0">
                <a:solidFill>
                  <a:srgbClr val="0E1968"/>
                </a:solidFill>
                <a:latin typeface="+mn-ea"/>
              </a:rPr>
              <a:t>수정해서 사용하세요</a:t>
            </a:r>
            <a:r>
              <a:rPr lang="en-US" altLang="ko-KR" sz="1200" b="1" spc="-150" dirty="0">
                <a:solidFill>
                  <a:srgbClr val="0E1968"/>
                </a:solidFill>
                <a:latin typeface="+mn-ea"/>
              </a:rPr>
              <a:t>!</a:t>
            </a:r>
            <a:endParaRPr lang="ko-KR" altLang="en-US" sz="1200" b="1" spc="-150" dirty="0">
              <a:solidFill>
                <a:srgbClr val="0E1968"/>
              </a:solidFill>
              <a:latin typeface="+mn-ea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3516371B-FC3B-45FE-97F0-352F38CBA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39" y="5428252"/>
            <a:ext cx="5909722" cy="5823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68D1B04-183A-470F-AAE5-E6D39774DD99}"/>
              </a:ext>
            </a:extLst>
          </p:cNvPr>
          <p:cNvSpPr txBox="1"/>
          <p:nvPr/>
        </p:nvSpPr>
        <p:spPr>
          <a:xfrm>
            <a:off x="487695" y="5550909"/>
            <a:ext cx="1181371" cy="36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ko-KR" alt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 객 명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9283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</TotalTime>
  <Words>214</Words>
  <Application>Microsoft Macintosh PowerPoint</Application>
  <PresentationFormat>A4 용지(210x297mm)</PresentationFormat>
  <Paragraphs>37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4" baseType="lpstr">
      <vt:lpstr>NanumSquareOTF_ac Bold</vt:lpstr>
      <vt:lpstr>HY신명조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 선영</dc:creator>
  <cp:lastModifiedBy>LeeJaden</cp:lastModifiedBy>
  <cp:revision>34</cp:revision>
  <dcterms:created xsi:type="dcterms:W3CDTF">2022-04-05T06:02:05Z</dcterms:created>
  <dcterms:modified xsi:type="dcterms:W3CDTF">2024-08-28T02:00:42Z</dcterms:modified>
</cp:coreProperties>
</file>